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5" r:id="rId3"/>
    <p:sldId id="326" r:id="rId4"/>
    <p:sldId id="327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412105"/>
            <a:ext cx="9150350" cy="93218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李呈呈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charset="-122"/>
              </a:rPr>
              <a:t>English Lyrics: Steven Ngai</a:t>
            </a:r>
            <a:b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我心堅定於祢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Arial Bold" panose="020B0604020202090204" charset="0"/>
                <a:ea typeface="方正公文黑体" panose="02000500000000000000" charset="-122"/>
                <a:cs typeface="Arial Bold" panose="020B0604020202090204" charset="0"/>
                <a:sym typeface="+mn-ea"/>
              </a:rPr>
              <a:t>FIXED ON YOU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我心堅定於祢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雖以艱難當餅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困苦當水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Though my bread be trouble, sorrow be my drink,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我心依然仰望等候耶和華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I will wait upon Him Who’s my source of hope.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我向左或向右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必聽見有聲音說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whene’er I might stray,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These shepherding words he speaks: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這是正路要行走在其中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“Here’s the way, the way that you should go.”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我心堅定於祢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我心堅定於祢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我口稱頌祢名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Lord, my heart’s fixed on You,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my mouth sings Your praise,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我的主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祢未曾將我離棄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For I know You never will forsake me. 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我心堅定於祢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我口宣告祢名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Lord, my heart’s fixed on You, 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my mouth shouts Your praise;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我一生要緊緊跟隨祢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I will walk according to Your ways.</a:t>
            </a:r>
            <a:endParaRPr lang="en-US" alt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WPS 演示</Application>
  <PresentationFormat/>
  <Paragraphs>53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29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Arial Bold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詞、曲：李呈呈  English Lyrics: Steven Ngai  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92</cp:revision>
  <dcterms:created xsi:type="dcterms:W3CDTF">2025-11-11T18:12:48Z</dcterms:created>
  <dcterms:modified xsi:type="dcterms:W3CDTF">2025-11-11T18:12:48Z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