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79" r:id="rId2"/>
    <p:sldId id="298" r:id="rId3"/>
    <p:sldId id="314" r:id="rId4"/>
    <p:sldId id="315" r:id="rId5"/>
    <p:sldId id="316" r:id="rId6"/>
    <p:sldId id="312" r:id="rId7"/>
    <p:sldId id="313" r:id="rId8"/>
  </p:sldIdLst>
  <p:sldSz cx="9144000" cy="6858000" type="screen4x3"/>
  <p:notesSz cx="6858000" cy="9144000"/>
  <p:custDataLst>
    <p:tags r:id="rId10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38" d="100"/>
          <a:sy n="138" d="100"/>
        </p:scale>
        <p:origin x="828" y="102"/>
      </p:cViewPr>
      <p:guideLst>
        <p:guide orient="horz" pos="2206"/>
        <p:guide pos="28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2025/11/18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5781040"/>
            <a:ext cx="9150350" cy="563245"/>
          </a:xfrm>
        </p:spPr>
        <p:txBody>
          <a:bodyPr anchor="ctr" anchorCtr="0"/>
          <a:lstStyle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神掌權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》專輯</a:t>
            </a: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詞、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林婉容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r>
              <a:rPr lang="en-US" altLang="zh-CN" sz="3200">
                <a:solidFill>
                  <a:schemeClr val="bg1"/>
                </a:solidFill>
                <a:effectLst/>
                <a:latin typeface="Arial" panose="020B0604020202090204" pitchFamily="34" charset="0"/>
                <a:ea typeface="方正公文黑体" panose="02000500000000000000" charset="-122"/>
                <a:cs typeface="Arial" panose="020B0604020202090204" pitchFamily="34" charset="0"/>
                <a:sym typeface="汉仪铸字童年体简" panose="00020600040101010101" charset="-122"/>
              </a:rPr>
              <a:t>English Lyrics: Steven Ngai</a:t>
            </a:r>
            <a:br>
              <a:rPr lang="en-US" altLang="zh-CN" sz="3200">
                <a:solidFill>
                  <a:schemeClr val="bg1"/>
                </a:solidFill>
                <a:effectLst/>
                <a:latin typeface="Arial" panose="020B0604020202090204" pitchFamily="34" charset="0"/>
                <a:ea typeface="方正公文黑体" panose="02000500000000000000" charset="-122"/>
                <a:cs typeface="Arial" panose="020B0604020202090204" pitchFamily="34" charset="0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7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多愛祢一點</a:t>
            </a:r>
          </a:p>
          <a:p>
            <a:pPr algn="ctr"/>
            <a:r>
              <a:rPr lang="en-US" altLang="zh-CN" sz="3200" b="1">
                <a:solidFill>
                  <a:schemeClr val="bg1"/>
                </a:solidFill>
                <a:effectLst/>
                <a:latin typeface="Arial Bold" panose="020B0604020202090204" charset="0"/>
                <a:ea typeface="方正公文黑体" panose="02000500000000000000" charset="-122"/>
                <a:cs typeface="Arial Bold" panose="020B0604020202090204" charset="0"/>
                <a:sym typeface="+mn-ea"/>
              </a:rPr>
              <a:t>TO LOVE YOU MORE</a:t>
            </a:r>
          </a:p>
          <a:p>
            <a:pPr algn="ctr"/>
            <a:endParaRPr lang="en-US" altLang="zh-CN" sz="3200" b="1">
              <a:solidFill>
                <a:schemeClr val="bg1"/>
              </a:solidFill>
              <a:effectLst/>
              <a:latin typeface="Arial Bold" panose="020B0604020202090204" charset="0"/>
              <a:ea typeface="方正公文黑体" panose="02000500000000000000" charset="-122"/>
              <a:cs typeface="Arial Bold" panose="020B0604020202090204" charset="0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多愛祢一點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我曾錯過多少機會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en-US" altLang="zh-CN" sz="320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Oh, what blessings I have squandered!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浪費多少祢的恩典</a:t>
            </a:r>
          </a:p>
          <a:p>
            <a:pPr algn="ctr">
              <a:lnSpc>
                <a:spcPct val="80000"/>
              </a:lnSpc>
            </a:pPr>
            <a:r>
              <a:rPr lang="en-US" altLang="zh-CN" sz="320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Oh, how far from truth I wandered!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以為世界能給我什麼</a:t>
            </a:r>
          </a:p>
          <a:p>
            <a:pPr algn="ctr">
              <a:lnSpc>
                <a:spcPct val="80000"/>
              </a:lnSpc>
            </a:pPr>
            <a:r>
              <a:rPr lang="en-US" altLang="zh-CN" sz="320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How’d those earthly lies consume my mind?</a:t>
            </a:r>
          </a:p>
          <a:p>
            <a:pPr algn="ctr">
              <a:lnSpc>
                <a:spcPct val="15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多愛祢一點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祢慈聲呼喚在耳邊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20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I ignored Your wise instruction, 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但今生佔據我心田</a:t>
            </a:r>
          </a:p>
          <a:p>
            <a:pPr algn="ctr">
              <a:lnSpc>
                <a:spcPct val="80000"/>
              </a:lnSpc>
            </a:pPr>
            <a:r>
              <a:rPr lang="en-US" altLang="zh-CN" sz="320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Chose instead the world’s seduction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只讓祢憑白傷心守候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With my grieving Father left behind.</a:t>
            </a:r>
          </a:p>
          <a:p>
            <a:pPr algn="ctr">
              <a:lnSpc>
                <a:spcPct val="15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多愛祢一點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buClrTx/>
              <a:buSzTx/>
              <a:buFontTx/>
            </a:pP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錯過了屬天的福分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zh-CN" sz="320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Your blessings I have brushed aside,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r>
              <a:rPr lang="en-US" altLang="zh-CN" sz="48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失落了兒子的名分</a:t>
            </a:r>
          </a:p>
          <a:p>
            <a:pPr algn="ctr">
              <a:lnSpc>
                <a:spcPct val="80000"/>
              </a:lnSpc>
            </a:pPr>
            <a:r>
              <a:rPr lang="en-US" altLang="zh-CN" sz="320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My place as heir I have denied,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虧缺了祢榮耀的形象</a:t>
            </a:r>
          </a:p>
          <a:p>
            <a:pPr algn="ctr">
              <a:lnSpc>
                <a:spcPct val="80000"/>
              </a:lnSpc>
            </a:pPr>
            <a:r>
              <a:rPr lang="en-US" altLang="zh-CN" sz="320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Falling short of You in how I’ve lived.</a:t>
            </a:r>
          </a:p>
          <a:p>
            <a:pPr algn="ctr">
              <a:lnSpc>
                <a:spcPct val="15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前副歌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多愛祢一點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4/6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buClrTx/>
              <a:buSzTx/>
              <a:buFontTx/>
            </a:pP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感謝祢一直等著我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20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On my disgraced return, You raced</a:t>
            </a: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敞開祢懷抱親吻我</a:t>
            </a:r>
          </a:p>
          <a:p>
            <a:pPr algn="ctr">
              <a:lnSpc>
                <a:spcPct val="80000"/>
              </a:lnSpc>
            </a:pPr>
            <a:r>
              <a:rPr lang="en-US" altLang="zh-CN" sz="320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To take me back in warm embrace.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我得罪了祢請赦免我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Father, I have sinned; can You forgive?</a:t>
            </a:r>
          </a:p>
          <a:p>
            <a:pPr algn="ctr">
              <a:lnSpc>
                <a:spcPct val="150000"/>
              </a:lnSpc>
            </a:pP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前副歌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多愛祢一點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361950"/>
            <a:ext cx="9154795" cy="55175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7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願我多愛祢一點</a:t>
            </a: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再多愛祢一點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en-US" altLang="zh-CN" sz="3200" dirty="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How I want to love You more,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en-US" altLang="zh-CN" sz="3200" dirty="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I want to love You more.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zh-CN" sz="36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今生不再辜負</a:t>
            </a: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祢豐盛榮耀恩典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dirty="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May I never fail You, 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dirty="0">
                <a:solidFill>
                  <a:schemeClr val="bg1"/>
                </a:solidFill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A</a:t>
            </a:r>
            <a:r>
              <a:rPr lang="en-US" altLang="zh-CN" sz="3200" dirty="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nd Your grace beyond compare.</a:t>
            </a: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endParaRPr lang="zh-CN" sz="36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願我多愛祢一點</a:t>
            </a: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再多愛祢一點</a:t>
            </a:r>
            <a:r>
              <a:rPr lang="en-US" altLang="zh-CN" sz="3200" dirty="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How I want to love You more,</a:t>
            </a:r>
          </a:p>
          <a:p>
            <a:pPr algn="ctr">
              <a:lnSpc>
                <a:spcPct val="70000"/>
              </a:lnSpc>
            </a:pPr>
            <a:r>
              <a:rPr lang="en-US" altLang="zh-CN" sz="3200" dirty="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I want to love You more</a:t>
            </a:r>
            <a:r>
              <a:rPr lang="en-US" altLang="zh-CN" sz="2800" dirty="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.</a:t>
            </a:r>
            <a:endParaRPr lang="en-US" altLang="zh-CN" sz="3200" dirty="0">
              <a:solidFill>
                <a:schemeClr val="bg1"/>
              </a:solidFill>
              <a:effectLst/>
              <a:latin typeface="+mn-lt"/>
              <a:ea typeface="方正公文黑体" panose="02000500000000000000" charset="-122"/>
              <a:cs typeface="+mn-lt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buClrTx/>
              <a:buSzTx/>
              <a:buFontTx/>
            </a:pPr>
            <a:endParaRPr lang="zh-CN" sz="36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盡我餘生的年日</a:t>
            </a: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降服</a:t>
            </a: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追隨</a:t>
            </a:r>
          </a:p>
          <a:p>
            <a:pPr algn="ctr">
              <a:lnSpc>
                <a:spcPct val="70000"/>
              </a:lnSpc>
              <a:buClrTx/>
              <a:buSzTx/>
              <a:buNone/>
            </a:pPr>
            <a:r>
              <a:rPr lang="en-US" altLang="zh-CN" sz="3200" dirty="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May I always follow You, for I am Yours,</a:t>
            </a:r>
          </a:p>
          <a:p>
            <a:pPr algn="ctr">
              <a:lnSpc>
                <a:spcPct val="110000"/>
              </a:lnSpc>
            </a:pPr>
            <a:endParaRPr lang="en-US" altLang="zh-CN" sz="2800" dirty="0">
              <a:solidFill>
                <a:schemeClr val="bg1"/>
              </a:solidFill>
              <a:effectLst/>
              <a:latin typeface="+mn-lt"/>
              <a:ea typeface="方正公文黑体" panose="02000500000000000000" charset="-122"/>
              <a:cs typeface="+mn-lt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多愛祢一點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463550"/>
            <a:ext cx="9154795" cy="54159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6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不再懊悔</a:t>
            </a:r>
          </a:p>
          <a:p>
            <a:pPr algn="ctr">
              <a:lnSpc>
                <a:spcPct val="8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… forevermore.</a:t>
            </a: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尾句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472</Words>
  <Application>Microsoft Office PowerPoint</Application>
  <PresentationFormat>On-screen Show (4:3)</PresentationFormat>
  <Paragraphs>95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黑体</vt:lpstr>
      <vt:lpstr>华文隶书</vt:lpstr>
      <vt:lpstr>方正公文黑体</vt:lpstr>
      <vt:lpstr>Arial</vt:lpstr>
      <vt:lpstr>Arial Bold</vt:lpstr>
      <vt:lpstr>Calibri</vt:lpstr>
      <vt:lpstr>默认设计模板</vt:lpstr>
      <vt:lpstr>《神掌權》專輯  詞、曲：林婉容  English Lyrics: Steven Ngai    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55</cp:revision>
  <dcterms:created xsi:type="dcterms:W3CDTF">2025-11-11T15:50:36Z</dcterms:created>
  <dcterms:modified xsi:type="dcterms:W3CDTF">2025-11-19T01:58:35Z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2052-7.4.1.8983</vt:lpwstr>
  </property>
  <property fmtid="{D5CDD505-2E9C-101B-9397-08002B2CF9AE}" pid="3" name="ICV">
    <vt:lpwstr>FC17D9D53E2446AFAA3B231C385A6FFD_12</vt:lpwstr>
  </property>
</Properties>
</file>