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25" r:id="rId2"/>
    <p:sldId id="328" r:id="rId3"/>
    <p:sldId id="329" r:id="rId4"/>
    <p:sldId id="327" r:id="rId5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38" d="100"/>
          <a:sy n="138" d="100"/>
        </p:scale>
        <p:origin x="1956" y="102"/>
      </p:cViewPr>
      <p:guideLst>
        <p:guide orient="horz" pos="2220"/>
        <p:guide pos="2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2025/11/18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5728335"/>
            <a:ext cx="9150350" cy="615950"/>
          </a:xfrm>
        </p:spPr>
        <p:txBody>
          <a:bodyPr anchor="ctr" anchorCtr="0"/>
          <a:lstStyle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神掌權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詞、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林婉容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r>
              <a:rPr lang="en-US" altLang="zh-CN" sz="32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English Lyrics: Steven Ngai</a:t>
            </a:r>
            <a:br>
              <a:rPr lang="en-US" altLang="zh-CN" sz="3200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6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因我所遭遇的是出於祢</a:t>
            </a:r>
          </a:p>
          <a:p>
            <a:pPr algn="ctr"/>
            <a:r>
              <a:rPr lang="en-US" altLang="zh-CN" sz="3200" b="1">
                <a:solidFill>
                  <a:schemeClr val="bg1"/>
                </a:solidFill>
                <a:effectLst/>
                <a:latin typeface="+mn-lt"/>
                <a:ea typeface="方正公文黑体" panose="02000500000000000000" charset="-122"/>
                <a:cs typeface="+mn-lt"/>
                <a:sym typeface="+mn-ea"/>
              </a:rPr>
              <a:t>YOU ORDAINED IT FOR ME</a:t>
            </a:r>
            <a:endParaRPr lang="en-US" altLang="zh-CN" sz="7000" b="1">
              <a:solidFill>
                <a:schemeClr val="bg1"/>
              </a:solidFill>
              <a:effectLst/>
              <a:latin typeface="Arial Bold" panose="020B0604020202090204" charset="0"/>
              <a:ea typeface="方正公文黑体" panose="02000500000000000000" charset="-122"/>
              <a:cs typeface="Arial Bold" panose="020B0604020202090204" charset="0"/>
              <a:sym typeface="+mn-ea"/>
            </a:endParaRPr>
          </a:p>
          <a:p>
            <a:pPr algn="ctr"/>
            <a:endParaRPr lang="zh-CN" altLang="en-US" sz="7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因我所遭遇的是出於祢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622300"/>
            <a:ext cx="9154795" cy="47421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因我所遭遇的是出於祢</a:t>
            </a:r>
          </a:p>
          <a:p>
            <a:pPr algn="ctr">
              <a:lnSpc>
                <a:spcPct val="9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我就默然不語</a:t>
            </a:r>
          </a:p>
          <a:p>
            <a:pPr algn="ctr">
              <a:lnSpc>
                <a:spcPct val="9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Oh Lord, I would not speak, I held my tongue,</a:t>
            </a:r>
          </a:p>
          <a:p>
            <a:pPr algn="ctr">
              <a:lnSpc>
                <a:spcPct val="9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For You did this to me.</a:t>
            </a:r>
            <a:endParaRPr lang="en-US" altLang="zh-CN" sz="3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00000"/>
              </a:lnSpc>
            </a:pPr>
            <a:endParaRPr lang="en-US" altLang="zh-CN" sz="48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因我所遭遇的是出於祢</a:t>
            </a:r>
          </a:p>
          <a:p>
            <a:pPr algn="ctr">
              <a:lnSpc>
                <a:spcPct val="9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我就默然不語</a:t>
            </a:r>
          </a:p>
          <a:p>
            <a:pPr algn="ctr">
              <a:lnSpc>
                <a:spcPct val="90000"/>
              </a:lnSpc>
              <a:buClrTx/>
              <a:buSzTx/>
              <a:buNone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Oh Lord, I would not speak, I held my tongue;</a:t>
            </a:r>
          </a:p>
          <a:p>
            <a:pPr algn="ctr">
              <a:lnSpc>
                <a:spcPct val="90000"/>
              </a:lnSpc>
              <a:buClrTx/>
              <a:buSzTx/>
              <a:buNone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You ordained it for me.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因我所遭遇的是出於祢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340768"/>
            <a:ext cx="9154795" cy="33058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49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祢使我的年日窄如手掌</a:t>
            </a:r>
            <a:endParaRPr lang="zh-CN" altLang="en-US" sz="48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9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Short as a hand’s breadth </a:t>
            </a:r>
          </a:p>
          <a:p>
            <a:pPr algn="ctr">
              <a:lnSpc>
                <a:spcPct val="9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You have made my life,</a:t>
            </a:r>
            <a:endParaRPr lang="en-US" altLang="zh-CN" sz="3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54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49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我一生的年數在祢面前如同無有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9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All of the years I’ve lived 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Are as nothing in Your sight!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[前副歌]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因我所遭遇的是出於祢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獨一全智的神哪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You are God only wise;</a:t>
            </a: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祢永遠不會錯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In You there is no wrong.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祢的寶座立定在天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You have set Your throne in the skies,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sz="4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祢的權柄統管萬有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And Your kingdom rules over all.</a:t>
            </a:r>
            <a:endParaRPr lang="en-US" alt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303</Words>
  <Application>Microsoft Office PowerPoint</Application>
  <PresentationFormat>On-screen Show (4:3)</PresentationFormat>
  <Paragraphs>44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黑体</vt:lpstr>
      <vt:lpstr>华文隶书</vt:lpstr>
      <vt:lpstr>方正公文黑体</vt:lpstr>
      <vt:lpstr>Arial</vt:lpstr>
      <vt:lpstr>Arial Bold</vt:lpstr>
      <vt:lpstr>Calibri</vt:lpstr>
      <vt:lpstr>默认设计模板</vt:lpstr>
      <vt:lpstr>《神掌權》專輯  詞、曲：林婉容  English Lyrics: Steven Ngai      </vt:lpstr>
      <vt:lpstr>   </vt:lpstr>
      <vt:lpstr>   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98</cp:revision>
  <dcterms:created xsi:type="dcterms:W3CDTF">2025-11-11T18:07:31Z</dcterms:created>
  <dcterms:modified xsi:type="dcterms:W3CDTF">2025-11-19T02:23:32Z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4C89F3DB4D775543FE50FF689E01384E_43</vt:lpwstr>
  </property>
</Properties>
</file>