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9"/>
  </p:notesMasterIdLst>
  <p:sldIdLst>
    <p:sldId id="321" r:id="rId2"/>
    <p:sldId id="322" r:id="rId3"/>
    <p:sldId id="323" r:id="rId4"/>
    <p:sldId id="324" r:id="rId5"/>
    <p:sldId id="325" r:id="rId6"/>
    <p:sldId id="326" r:id="rId7"/>
    <p:sldId id="327" r:id="rId8"/>
  </p:sldIdLst>
  <p:sldSz cx="9144000" cy="6858000" type="screen4x3"/>
  <p:notesSz cx="6858000" cy="9144000"/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06" userDrawn="1">
          <p15:clr>
            <a:srgbClr val="A4A3A4"/>
          </p15:clr>
        </p15:guide>
        <p15:guide id="2" pos="289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38" d="100"/>
          <a:sy n="138" d="100"/>
        </p:scale>
        <p:origin x="1956" y="102"/>
      </p:cViewPr>
      <p:guideLst>
        <p:guide orient="horz" pos="2206"/>
        <p:guide pos="289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2025/11/18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4567555"/>
            <a:ext cx="9150350" cy="1776730"/>
          </a:xfrm>
        </p:spPr>
        <p:txBody>
          <a:bodyPr anchor="ctr" anchorCtr="0"/>
          <a:lstStyle/>
          <a:p>
            <a:pPr defTabSz="914400">
              <a:lnSpc>
                <a:spcPct val="90000"/>
              </a:lnSpc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《</a:t>
            </a: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神掌權</a:t>
            </a: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》專輯</a:t>
            </a: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曲：</a:t>
            </a: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陳右真</a:t>
            </a: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詞：陳右真、林婉容</a:t>
            </a: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sz="500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sz="300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970" y="1380490"/>
            <a:ext cx="9156700" cy="1272540"/>
          </a:xfrm>
          <a:prstGeom prst="rect">
            <a:avLst/>
          </a:prstGeom>
          <a:noFill/>
        </p:spPr>
        <p:txBody>
          <a:bodyPr wrap="square" rtlCol="0" anchor="t">
            <a:noAutofit/>
            <a:scene3d>
              <a:camera prst="orthographicFront"/>
              <a:lightRig rig="threePt" dir="t"/>
            </a:scene3d>
          </a:bodyPr>
          <a:lstStyle/>
          <a:p>
            <a:pPr algn="ctr"/>
            <a:r>
              <a:rPr lang="zh-CN" altLang="en-US" sz="7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神的帳幕在人間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神的帳幕在人間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受造物勞苦嘆息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指望脫離敗壞轄制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祢救我們出黑暗入光明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成為神榮耀兒女</a:t>
            </a: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神的帳幕在人間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舊人已成為過去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只因為單單相信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我們的軟弱有聖靈幫助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靠祢必得勝有餘</a:t>
            </a: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神的帳幕在人間</a:t>
            </a:r>
            <a:r>
              <a:rPr lang="en-US" altLang="zh-CN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看哪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神的帳幕在人間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祢做我們的神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我們是祢子民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神的帳幕在人間</a:t>
            </a:r>
            <a:r>
              <a:rPr lang="en-US" altLang="zh-CN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4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祢將擦去一切的眼淚</a:t>
            </a: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altLang="en-US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不再有死亡 悲哀 痛苦</a:t>
            </a:r>
          </a:p>
          <a:p>
            <a:pPr algn="ctr">
              <a:lnSpc>
                <a:spcPct val="15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祢與我們同住</a:t>
            </a:r>
            <a:endParaRPr lang="zh-CN" altLang="en-US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80000"/>
              </a:lnSpc>
            </a:pPr>
            <a:endParaRPr lang="zh-CN" sz="4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神的帳幕在人間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父</a:t>
            </a: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我們和睦同居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如同膏油流到衣襟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願愛心相同 意念相同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以基督的心為心</a:t>
            </a:r>
            <a:endParaRPr lang="zh-CN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endParaRPr lang="zh-CN" sz="4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2-1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神的帳幕在人間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兒女同心高舉祢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各族 各方 萬國 萬民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願</a:t>
            </a:r>
            <a:r>
              <a:rPr lang="zh-CN" altLang="en-US" sz="5000" noProof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尊貴 榮耀 權</a:t>
            </a:r>
            <a:r>
              <a:rPr lang="zh-CN" altLang="en-US" sz="5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柄歸祢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祢國度永遠堅立</a:t>
            </a:r>
            <a:endParaRPr lang="zh-CN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endParaRPr lang="zh-CN" sz="4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2-2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359</Words>
  <Application>Microsoft Office PowerPoint</Application>
  <PresentationFormat>On-screen Show (4:3)</PresentationFormat>
  <Paragraphs>71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3" baseType="lpstr">
      <vt:lpstr>黑体</vt:lpstr>
      <vt:lpstr>华文隶书</vt:lpstr>
      <vt:lpstr>方正公文黑体</vt:lpstr>
      <vt:lpstr>Arial</vt:lpstr>
      <vt:lpstr>Calibri</vt:lpstr>
      <vt:lpstr>默认设计模板</vt:lpstr>
      <vt:lpstr>《神掌權》專輯  曲：陳右真  詞：陳右真、林婉容     </vt:lpstr>
      <vt:lpstr>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80</cp:revision>
  <dcterms:created xsi:type="dcterms:W3CDTF">2025-11-11T18:51:00Z</dcterms:created>
  <dcterms:modified xsi:type="dcterms:W3CDTF">2025-11-19T02:47:44Z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2052-7.4.1.8983</vt:lpwstr>
  </property>
  <property fmtid="{D5CDD505-2E9C-101B-9397-08002B2CF9AE}" pid="3" name="ICV">
    <vt:lpwstr>4C89F3DB4D775543FE50FF689E01384E_43</vt:lpwstr>
  </property>
</Properties>
</file>