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326" r:id="rId2"/>
    <p:sldId id="331" r:id="rId3"/>
    <p:sldId id="334" r:id="rId4"/>
    <p:sldId id="335" r:id="rId5"/>
    <p:sldId id="329" r:id="rId6"/>
    <p:sldId id="327" r:id="rId7"/>
    <p:sldId id="328" r:id="rId8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1956" y="102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2025/11/18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林婉容、張志豪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詞：林婉容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救主身邊我們再見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 dirty="0">
                <a:solidFill>
                  <a:schemeClr val="bg1"/>
                </a:solidFill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安息吧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美好的仗你打過了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當跑的路你跑盡了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安息吧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EBEB689-9B89-576F-E951-C09F17B20C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>
            <a:extLst>
              <a:ext uri="{FF2B5EF4-FFF2-40B4-BE49-F238E27FC236}">
                <a16:creationId xmlns:a16="http://schemas.microsoft.com/office/drawing/2014/main" id="{A5258B21-0CE0-5DDD-129C-6E495EFC9E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>
            <a:extLst>
              <a:ext uri="{FF2B5EF4-FFF2-40B4-BE49-F238E27FC236}">
                <a16:creationId xmlns:a16="http://schemas.microsoft.com/office/drawing/2014/main" id="{BFA7CE2E-66B3-3CA1-6D32-64CD2A363805}"/>
              </a:ext>
            </a:extLst>
          </p:cNvPr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04D61E0C-48B8-1AB9-6EAA-A6FE656ACD37}"/>
              </a:ext>
            </a:extLst>
          </p:cNvPr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6E5D2B03-EAF5-43A9-82F6-727B32E5CB3D}"/>
              </a:ext>
            </a:extLst>
          </p:cNvPr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E1567333-1C92-768F-781A-AA9AA84415D2}"/>
              </a:ext>
            </a:extLst>
          </p:cNvPr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當你再次睜開眼睛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你將得見祂的真體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迎接你赴筵席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EB26C814-37CB-092E-59BB-E71028FD32A1}"/>
              </a:ext>
            </a:extLst>
          </p:cNvPr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  <p:extLst>
      <p:ext uri="{BB962C8B-B14F-4D97-AF65-F5344CB8AC3E}">
        <p14:creationId xmlns:p14="http://schemas.microsoft.com/office/powerpoint/2010/main" val="25722245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4FCB533-B8E3-8920-84D6-628759836C5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>
            <a:extLst>
              <a:ext uri="{FF2B5EF4-FFF2-40B4-BE49-F238E27FC236}">
                <a16:creationId xmlns:a16="http://schemas.microsoft.com/office/drawing/2014/main" id="{6DD0D7D0-3D99-A16A-85E6-D581EB1208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>
            <a:extLst>
              <a:ext uri="{FF2B5EF4-FFF2-40B4-BE49-F238E27FC236}">
                <a16:creationId xmlns:a16="http://schemas.microsoft.com/office/drawing/2014/main" id="{48E08400-44D6-F240-7F8A-6A58C167E00A}"/>
              </a:ext>
            </a:extLst>
          </p:cNvPr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id="{47AF1574-9E8D-5588-654A-91275EECC899}"/>
              </a:ext>
            </a:extLst>
          </p:cNvPr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D5953071-3D54-FF64-60FA-CA71B4D3ACE3}"/>
              </a:ext>
            </a:extLst>
          </p:cNvPr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 dirty="0">
                <a:solidFill>
                  <a:schemeClr val="bg1"/>
                </a:solidFill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E902872F-A6D3-3E76-EA56-3136DE488A02}"/>
              </a:ext>
            </a:extLst>
          </p:cNvPr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放心吧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我會像你穿戴軍裝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我會像你靠主剛强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放心吧</a:t>
            </a: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>
            <a:extLst>
              <a:ext uri="{FF2B5EF4-FFF2-40B4-BE49-F238E27FC236}">
                <a16:creationId xmlns:a16="http://schemas.microsoft.com/office/drawing/2014/main" id="{A85E4357-B363-AE8A-1F87-A271E0A8D758}"/>
              </a:ext>
            </a:extLst>
          </p:cNvPr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  <p:extLst>
      <p:ext uri="{BB962C8B-B14F-4D97-AF65-F5344CB8AC3E}">
        <p14:creationId xmlns:p14="http://schemas.microsoft.com/office/powerpoint/2010/main" val="12437127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當回家的呼聲響起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我們都要換上新衣</a:t>
            </a: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 dirty="0">
                <a:solidFill>
                  <a:schemeClr val="bg1"/>
                </a:solidFill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在空中與主相遇</a:t>
            </a:r>
            <a:endParaRPr lang="zh-CN" altLang="en-US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80000"/>
              </a:lnSpc>
            </a:pP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2-2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救主身邊我們再見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那是何等美好 永遠的家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眼所未見</a:t>
            </a:r>
            <a:r>
              <a:rPr lang="en-US" altLang="zh-CN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耳不曾聽見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人心無法想象</a:t>
            </a: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救主身邊我們再見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救主身邊我們再見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那裏沒有疼痛 哭泣 悲傷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光明璀璨 無盡的榮耀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 dirty="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我們相約歡聚歌唱</a:t>
            </a:r>
            <a:endParaRPr lang="zh-CN" sz="4000" dirty="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</TotalTime>
  <Words>353</Words>
  <Application>Microsoft Office PowerPoint</Application>
  <PresentationFormat>On-screen Show (4:3)</PresentationFormat>
  <Paragraphs>72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黑体</vt:lpstr>
      <vt:lpstr>华文隶书</vt:lpstr>
      <vt:lpstr>方正公文黑体</vt:lpstr>
      <vt:lpstr>Arial</vt:lpstr>
      <vt:lpstr>Calibri</vt:lpstr>
      <vt:lpstr>默认设计模板</vt:lpstr>
      <vt:lpstr>《神掌權》專輯  曲：林婉容、張志豪  詞：林婉容  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87</cp:revision>
  <dcterms:created xsi:type="dcterms:W3CDTF">2025-11-11T18:23:12Z</dcterms:created>
  <dcterms:modified xsi:type="dcterms:W3CDTF">2025-11-19T05:13:30Z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