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79" r:id="rId2"/>
    <p:sldId id="298" r:id="rId3"/>
    <p:sldId id="309" r:id="rId4"/>
    <p:sldId id="312" r:id="rId5"/>
    <p:sldId id="314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38" d="100"/>
          <a:sy n="138" d="100"/>
        </p:scale>
        <p:origin x="828" y="-18"/>
      </p:cViewPr>
      <p:guideLst>
        <p:guide orient="horz" pos="2206"/>
        <p:guide pos="28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2025/11/18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  <a:t>‹#›</a:t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lstStyle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神掌權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》專輯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耶杜頓、林婉容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詞：亞如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lstStyle/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我會一直陪伴著你</a:t>
            </a:r>
          </a:p>
          <a:p>
            <a:pPr algn="ctr"/>
            <a:endParaRPr lang="zh-CN" altLang="en-US" sz="7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我會一直陪伴著你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在黑暗中迷失方向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心中滿是無盡的傷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每一步路艱難沉重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彷彿世界將你遺忘</a:t>
            </a:r>
            <a:endParaRPr lang="en-US" alt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我會一直陪伴著你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2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請相信你並不孤單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父的愛永遠環繞著你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我會一直陪伴著你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直到光明驅散陰霾</a:t>
            </a: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我會一直陪伴著你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淚水模糊你的視綫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心靈深處落漠冰冷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但祂話語溫暖如春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給你力量重新站立</a:t>
            </a: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我會一直陪伴著你</a:t>
            </a:r>
            <a:r>
              <a:rPr lang="en-US" altLang="zh-CN" sz="2300" dirty="0">
                <a:solidFill>
                  <a:schemeClr val="bg1"/>
                </a:solidFill>
                <a:effectLst/>
                <a:latin typeface="SimHei" panose="02010609060101010101" pitchFamily="49" charset="-122"/>
                <a:ea typeface="SimHei" panose="02010609060101010101" pitchFamily="49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4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SimHei" panose="02010609060101010101" pitchFamily="49" charset="-122"/>
                <a:ea typeface="SimHei" panose="02010609060101010101" pitchFamily="49" charset="-122"/>
                <a:cs typeface="黑体" panose="02010609060101010101" charset="-122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在每一個寂寞的夜</a:t>
            </a: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祂會光照前方的路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在每一次跌倒瞬間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祂的雙手緊握著你</a:t>
            </a: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274</Words>
  <Application>Microsoft Office PowerPoint</Application>
  <PresentationFormat>On-screen Show (4:3)</PresentationFormat>
  <Paragraphs>51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黑体</vt:lpstr>
      <vt:lpstr>黑体</vt:lpstr>
      <vt:lpstr>华文隶书</vt:lpstr>
      <vt:lpstr>方正公文黑体</vt:lpstr>
      <vt:lpstr>Arial</vt:lpstr>
      <vt:lpstr>Calibri</vt:lpstr>
      <vt:lpstr>默认设计模板</vt:lpstr>
      <vt:lpstr>《神掌權》專輯  曲：耶杜頓、林婉容  詞：亞如 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52</cp:revision>
  <dcterms:created xsi:type="dcterms:W3CDTF">2025-11-11T17:26:09Z</dcterms:created>
  <dcterms:modified xsi:type="dcterms:W3CDTF">2025-11-19T02:05:33Z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FC17D9D53E2446AFAA3B231C385A6FFD_12</vt:lpwstr>
  </property>
</Properties>
</file>