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sldIdLst>
    <p:sldId id="279" r:id="rId3"/>
    <p:sldId id="298" r:id="rId4"/>
    <p:sldId id="314" r:id="rId5"/>
    <p:sldId id="315" r:id="rId6"/>
    <p:sldId id="316" r:id="rId7"/>
    <p:sldId id="312" r:id="rId8"/>
    <p:sldId id="313" r:id="rId9"/>
  </p:sldIdLst>
  <p:sldSz cx="9144000" cy="6858000" type="screen4x3"/>
  <p:notesSz cx="6858000" cy="9144000"/>
  <p:custDataLst>
    <p:tags r:id="rId14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206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4" Type="http://schemas.openxmlformats.org/officeDocument/2006/relationships/tags" Target="tags/tag8.xml"/><Relationship Id="rId13" Type="http://schemas.openxmlformats.org/officeDocument/2006/relationships/tableStyles" Target="tableStyles.xml"/><Relationship Id="rId12" Type="http://schemas.openxmlformats.org/officeDocument/2006/relationships/viewProps" Target="viewProps.xml"/><Relationship Id="rId11" Type="http://schemas.openxmlformats.org/officeDocument/2006/relationships/presProps" Target="presProps.xml"/><Relationship Id="rId1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image" Target="../media/image1.jpe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p>
            <a:pPr defTabSz="914400">
              <a:lnSpc>
                <a:spcPct val="90000"/>
              </a:lnSpc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神掌權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》專輯</a:t>
            </a: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詞、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曲：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林婉容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5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br>
              <a:rPr lang="zh-CN" sz="3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</a:br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p>
            <a:pPr algn="ctr"/>
            <a:r>
              <a:rPr lang="zh-CN" altLang="en-US" sz="7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多愛祢一點</a:t>
            </a:r>
            <a:endParaRPr lang="zh-CN" altLang="en-US" sz="7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多愛祢一點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我曾錯過多少機會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浪費多少祢的恩典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以為世界能給我什麼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多愛祢一點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祢慈聲呼喚在耳邊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但今生佔據我心田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只讓祢憑白傷心守候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[主歌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多愛祢一點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錯過了屬天的福分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失落了兒子的名分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虧缺了祢榮耀的形象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前副歌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多愛祢一點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</a:rPr>
              <a:t>4/6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感謝祢一直等著我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敞開祢懷抱親吻我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我得罪了祢請赦免我</a:t>
            </a:r>
            <a:endParaRPr lang="en-US" alt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50000"/>
              </a:lnSpc>
            </a:pP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  <a:endParaRPr lang="en-US" alt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buClrTx/>
              <a:buSzTx/>
              <a:buFontTx/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前副歌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1-2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多愛祢一點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願我多愛祢一點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再多愛祢一點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今生不再辜負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祢豐盛榮耀恩典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 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願我多愛祢一點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再多愛祢一點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盡我餘生的年日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降服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追隨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副歌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panose="00020600040101010101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多愛祢一點</a:t>
            </a:r>
            <a:r>
              <a:rPr lang="en-US" altLang="zh-CN" sz="23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6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230000"/>
              </a:lnSpc>
            </a:pPr>
            <a:r>
              <a:rPr lang="zh-CN" altLang="en-US" sz="6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panose="00020600040101010101" charset="-122"/>
              </a:rPr>
              <a:t>不再懊悔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110000"/>
              </a:lnSpc>
            </a:pPr>
            <a:endParaRPr lang="en-US" altLang="zh-CN" sz="3000" noProof="0" dirty="0"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</a:pP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尾句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346</Words>
  <Application>WPS 演示</Application>
  <PresentationFormat/>
  <Paragraphs>107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24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32" baseType="lpstr">
      <vt:lpstr>Arial</vt:lpstr>
      <vt:lpstr>宋体</vt:lpstr>
      <vt:lpstr>Wingdings</vt:lpstr>
      <vt:lpstr>汉仪书宋二KW</vt:lpstr>
      <vt:lpstr>方正公文黑体</vt:lpstr>
      <vt:lpstr>汉仪中黑KW</vt:lpstr>
      <vt:lpstr>汉仪铸字童年体简</vt:lpstr>
      <vt:lpstr>黑体</vt:lpstr>
      <vt:lpstr>楷体</vt:lpstr>
      <vt:lpstr>华文隶书</vt:lpstr>
      <vt:lpstr>报隶-简</vt:lpstr>
      <vt:lpstr>微软雅黑</vt:lpstr>
      <vt:lpstr>汉仪旗黑</vt:lpstr>
      <vt:lpstr>宋体</vt:lpstr>
      <vt:lpstr>Arial Unicode MS</vt:lpstr>
      <vt:lpstr>Calibri</vt:lpstr>
      <vt:lpstr>Helvetica Neue</vt:lpstr>
      <vt:lpstr>苹方-简</vt:lpstr>
      <vt:lpstr>汉仪楷体KW</vt:lpstr>
      <vt:lpstr>华文隶书</vt:lpstr>
      <vt:lpstr>方正公文黑体</vt:lpstr>
      <vt:lpstr>楷体</vt:lpstr>
      <vt:lpstr>汉仪铸字童年体简</vt:lpstr>
      <vt:lpstr>黑体</vt:lpstr>
      <vt:lpstr>默认设计模板</vt:lpstr>
      <vt:lpstr>《神掌權》專輯  詞、曲：林婉容  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55</cp:revision>
  <dcterms:created xsi:type="dcterms:W3CDTF">2025-11-11T15:45:08Z</dcterms:created>
  <dcterms:modified xsi:type="dcterms:W3CDTF">2025-11-11T15:45:08Z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FC17D9D53E2446AFAA3B231C385A6FFD_12</vt:lpwstr>
  </property>
</Properties>
</file>