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3"/>
    <p:sldId id="298" r:id="rId4"/>
    <p:sldId id="309" r:id="rId5"/>
    <p:sldId id="312" r:id="rId6"/>
    <p:sldId id="311" r:id="rId7"/>
    <p:sldId id="313" r:id="rId8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蓝宝石、林婉容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词：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蓝宝石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</a:t>
            </a:r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权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神掌权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敬拜永活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独一的真神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荣耀在全地彰显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永远不改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变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国度权柄能力归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给祂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公义慈爱显威严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亘古到永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远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神掌权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神掌权到永远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在天地之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间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立晨星铺穹苍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划出地平线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降恩雨赐丰年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海不越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过界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神掌权到永远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神掌权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神掌权到永远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在天地之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间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造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白昼管黑夜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寒暑不停歇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施怜悯行拯救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向我们仰脸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神掌权到永远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神掌权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耶和华做王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世界坚定不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动摇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耶和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华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做王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地的四极都看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见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[桥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段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神掌权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神掌权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WPS 演示</Application>
  <PresentationFormat/>
  <Paragraphs>88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31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《神掌权》专辑  曲：蓝宝石、林婉容  词：蓝宝石 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51</cp:revision>
  <dcterms:created xsi:type="dcterms:W3CDTF">2025-11-10T19:37:55Z</dcterms:created>
  <dcterms:modified xsi:type="dcterms:W3CDTF">2025-11-10T19:37:55Z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