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312" r:id="rId3"/>
    <p:sldId id="317" r:id="rId4"/>
    <p:sldId id="318" r:id="rId5"/>
    <p:sldId id="319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1638" y="78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神掌权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词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有福的人</a:t>
            </a:r>
          </a:p>
          <a:p>
            <a:pPr algn="ctr"/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有福的人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虚心的人有福了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因为天国是他们的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哀恸的人有福了</a:t>
            </a:r>
          </a:p>
          <a:p>
            <a:pPr algn="ctr">
              <a:lnSpc>
                <a:spcPct val="110000"/>
              </a:lnSpc>
            </a:pPr>
            <a:endParaRPr lang="zh-CN" altLang="en-US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因为他们必得安慰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有福的人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温柔的人有福了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因为他们必承受地土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 饥渴慕义的人有福了</a:t>
            </a:r>
          </a:p>
          <a:p>
            <a:pPr algn="ctr">
              <a:lnSpc>
                <a:spcPct val="110000"/>
              </a:lnSpc>
            </a:pPr>
            <a:endParaRPr lang="zh-CN" altLang="en-US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因为他们必得饱足</a:t>
            </a:r>
            <a:endParaRPr lang="zh-CN" altLang="en-US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有福的人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怜恤人的人有福了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因为他们必蒙怜恤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清心的人有福了</a:t>
            </a:r>
          </a:p>
          <a:p>
            <a:pPr algn="ctr">
              <a:lnSpc>
                <a:spcPct val="110000"/>
              </a:lnSpc>
            </a:pPr>
            <a:endParaRPr lang="zh-CN" altLang="en-US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因为他们必得见神</a:t>
            </a: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有福的人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使人和睦的人有福了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因为他们必称为神的儿子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为义受逼迫的人有福了</a:t>
            </a:r>
          </a:p>
          <a:p>
            <a:pPr algn="ctr">
              <a:lnSpc>
                <a:spcPct val="110000"/>
              </a:lnSpc>
            </a:pPr>
            <a:endParaRPr lang="zh-CN" altLang="en-US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因为天国是他们的</a:t>
            </a:r>
          </a:p>
          <a:p>
            <a:pPr algn="ctr">
              <a:lnSpc>
                <a:spcPct val="110000"/>
              </a:lnSpc>
            </a:pPr>
            <a:endParaRPr lang="zh-CN" altLang="en-US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231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黑体</vt:lpstr>
      <vt:lpstr>华文隶书</vt:lpstr>
      <vt:lpstr>方正公文黑体</vt:lpstr>
      <vt:lpstr>Arial</vt:lpstr>
      <vt:lpstr>Calibri</vt:lpstr>
      <vt:lpstr>默认设计模板</vt:lpstr>
      <vt:lpstr>《神掌权》专辑  词、曲：林婉容 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58</cp:revision>
  <dcterms:created xsi:type="dcterms:W3CDTF">2025-11-11T17:19:21Z</dcterms:created>
  <dcterms:modified xsi:type="dcterms:W3CDTF">2025-11-17T23:48:03Z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