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79" r:id="rId2"/>
    <p:sldId id="298" r:id="rId3"/>
    <p:sldId id="314" r:id="rId4"/>
    <p:sldId id="309" r:id="rId5"/>
    <p:sldId id="315" r:id="rId6"/>
    <p:sldId id="316" r:id="rId7"/>
    <p:sldId id="320" r:id="rId8"/>
    <p:sldId id="321" r:id="rId9"/>
    <p:sldId id="319" r:id="rId10"/>
    <p:sldId id="313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6" d="100"/>
          <a:sy n="156" d="100"/>
        </p:scale>
        <p:origin x="4482" y="114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994275"/>
            <a:ext cx="9150350" cy="135001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5090"/>
            <a:ext cx="9154795" cy="5794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宣告这是神悦纳人的禧年</a:t>
            </a:r>
          </a:p>
          <a:p>
            <a:pPr algn="ctr">
              <a:lnSpc>
                <a:spcPct val="23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1692275" y="1945005"/>
            <a:ext cx="3037205" cy="3663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每当我小坐在祢的脚前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每当我沉浸于祢的圣言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有什么更满足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每当我开口向祢吐真言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每当我飞舞在祢宝座前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有什么更满足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罪债已经还清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帕子已经挪去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我已告别黑暗进入属天光明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幔子已经裂开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天门已经打开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悦纳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每当我转眼注视祢荣面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每当我宣告祢应许不变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有什么更满足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每当我选择信靠而顺服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每当我因爱而成为祝福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有什么更幸福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有什么更满足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罪债已经还清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帕子已经挪去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我已告别黑暗进入属天光明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幔子已经裂开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天门已经打开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悦纳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罪债已经还清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帕子已经挪去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我已告别黑暗进入属天光明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喔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幔子已经裂开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天门已经打开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宣告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是神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悦纳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人的禧年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有什么更幸福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9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如今活着的不再是我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基督在我里面活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旧人脱去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心意更新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生命重新有了意义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[桥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548</Words>
  <Application>Microsoft Office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《神掌权》专辑   词、曲：林婉容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53</cp:revision>
  <dcterms:created xsi:type="dcterms:W3CDTF">2025-11-11T15:36:30Z</dcterms:created>
  <dcterms:modified xsi:type="dcterms:W3CDTF">2025-11-17T23:40:02Z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