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6" r:id="rId2"/>
    <p:sldId id="331" r:id="rId3"/>
    <p:sldId id="329" r:id="rId4"/>
    <p:sldId id="335" r:id="rId5"/>
    <p:sldId id="332" r:id="rId6"/>
    <p:sldId id="327" r:id="rId7"/>
    <p:sldId id="328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林婉容、张志豪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词：林婉容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救主身边我们再见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美好的仗你打过了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当跑的路你跑尽了</a:t>
            </a:r>
            <a:endParaRPr lang="en-US" altLang="zh-CN" sz="3000" dirty="0"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当你再次睁开眼睛</a:t>
            </a: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你将得见祂的真体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迎接你赴筵席</a:t>
            </a:r>
            <a:endParaRPr lang="zh-CN" altLang="en-US" sz="4000" dirty="0">
              <a:solidFill>
                <a:schemeClr val="bg1"/>
              </a:solidFill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363779-3654-39D2-3277-76A406DE2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>
            <a:extLst>
              <a:ext uri="{FF2B5EF4-FFF2-40B4-BE49-F238E27FC236}">
                <a16:creationId xmlns:a16="http://schemas.microsoft.com/office/drawing/2014/main" id="{C6BC1B3A-4B39-A075-8127-0CBB88727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>
            <a:extLst>
              <a:ext uri="{FF2B5EF4-FFF2-40B4-BE49-F238E27FC236}">
                <a16:creationId xmlns:a16="http://schemas.microsoft.com/office/drawing/2014/main" id="{50B42CDA-FAB7-F48D-02E6-4738F9FBA905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4F9D7C7-A367-09AD-1AE9-87E904433CFB}"/>
              </a:ext>
            </a:extLst>
          </p:cNvPr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E008D94-EAA1-1568-04E8-FCB9FF6A7B6A}"/>
              </a:ext>
            </a:extLst>
          </p:cNvPr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9D3E1CF-5241-F855-1C45-E5B7BDB65462}"/>
              </a:ext>
            </a:extLst>
          </p:cNvPr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放心吧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我会像你穿戴军装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我会像你靠主刚强</a:t>
            </a:r>
            <a:endParaRPr lang="zh-CN" altLang="en-US" sz="4000" dirty="0">
              <a:solidFill>
                <a:schemeClr val="bg1"/>
              </a:solidFill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放心吧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0366EF5-7B4C-CA6A-832F-030C5AC8AFD1}"/>
              </a:ext>
            </a:extLst>
          </p:cNvPr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738710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当回家的呼声响起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我们都要换上新衣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在空中与主相遇</a:t>
            </a:r>
            <a:endParaRPr lang="zh-CN" altLang="en-US" sz="4000" dirty="0">
              <a:solidFill>
                <a:schemeClr val="bg1"/>
              </a:solidFill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救主身边我们再见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那是何等美好 永远的家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眼所未见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耳不曾听见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人心无法想象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救主身边我们再见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救主身边我们再见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那里没有疼痛 哭泣 悲伤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光明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璀璨 无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尽的荣耀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我们相约欢聚歌唱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353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《神掌权》专辑  曲：林婉容、张志豪  词：林婉容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88</cp:revision>
  <dcterms:created xsi:type="dcterms:W3CDTF">2025-11-11T18:25:42Z</dcterms:created>
  <dcterms:modified xsi:type="dcterms:W3CDTF">2025-11-19T05:20:22Z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