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18" r:id="rId3"/>
    <p:sldId id="319" r:id="rId4"/>
    <p:sldId id="320" r:id="rId5"/>
    <p:sldId id="321" r:id="rId6"/>
    <p:sldId id="324" r:id="rId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/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/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/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邓凯琳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抬头仰望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头仰望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当我孤单的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时候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我要抬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头仰望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祢完全的爱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抚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平我的心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头仰望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当我惧怕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的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时候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我要抬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头仰望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祢与我同行永不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离弃我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头仰望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我要唱哈利路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亚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崇高过于诸天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在洪水泛滥之时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主祢仍然掌权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抬頭仰望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我投靠祢翅膀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下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依靠祢必不羞愧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全心信靠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我坚定于祢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WPS 演示</Application>
  <PresentationFormat/>
  <Paragraphs>66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30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《神掌权》专辑  词、曲：邓凯琳 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73</cp:revision>
  <dcterms:created xsi:type="dcterms:W3CDTF">2025-11-11T17:38:19Z</dcterms:created>
  <dcterms:modified xsi:type="dcterms:W3CDTF">2025-11-11T17:38:19Z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