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325" r:id="rId3"/>
    <p:sldId id="326" r:id="rId4"/>
    <p:sldId id="327" r:id="rId5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6" userDrawn="1">
          <p15:clr>
            <a:srgbClr val="A4A3A4"/>
          </p15:clr>
        </p15:guide>
        <p15:guide id="2" pos="289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206"/>
        <p:guide pos="2892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/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/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/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/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/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/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/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/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/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/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/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/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/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/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/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/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/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/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/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/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/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/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/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/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/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/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/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/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/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/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页脚占位符 5"/>
          <p:cNvSpPr/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7" name="灯片编号占位符 6"/>
          <p:cNvSpPr/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/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/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/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/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/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8" name="页脚占位符 7"/>
          <p:cNvSpPr/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9" name="灯片编号占位符 8"/>
          <p:cNvSpPr/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/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4" name="页脚占位符 3"/>
          <p:cNvSpPr/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灯片编号占位符 4"/>
          <p:cNvSpPr/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/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3" name="页脚占位符 2"/>
          <p:cNvSpPr/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4" name="灯片编号占位符 3"/>
          <p:cNvSpPr/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/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/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/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页脚占位符 5"/>
          <p:cNvSpPr/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7" name="灯片编号占位符 6"/>
          <p:cNvSpPr/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/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/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/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页脚占位符 5"/>
          <p:cNvSpPr/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7" name="灯片编号占位符 6"/>
          <p:cNvSpPr/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/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1029" name="页脚占位符 1028"/>
          <p:cNvSpPr/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1030" name="灯片编号占位符 1029"/>
          <p:cNvSpPr/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0" y="4567555"/>
            <a:ext cx="9150350" cy="1776730"/>
          </a:xfrm>
        </p:spPr>
        <p:txBody>
          <a:bodyPr anchor="ctr" anchorCtr="0"/>
          <a:p>
            <a:pPr defTabSz="914400">
              <a:lnSpc>
                <a:spcPct val="90000"/>
              </a:lnSpc>
              <a:buClrTx/>
              <a:buSzTx/>
              <a:buFontTx/>
              <a:buNone/>
            </a:pPr>
            <a: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《</a:t>
            </a:r>
            <a: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神掌权</a:t>
            </a:r>
            <a: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》专辑</a:t>
            </a:r>
            <a:b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b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词</a:t>
            </a:r>
            <a: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、</a:t>
            </a:r>
            <a: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曲：</a:t>
            </a:r>
            <a: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李呈呈</a:t>
            </a: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</a:b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</a:br>
            <a:b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</a:br>
            <a:br>
              <a:rPr lang="zh-CN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</a:br>
            <a:br>
              <a:rPr lang="zh-CN" sz="3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</a:br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715" y="6421120"/>
            <a:ext cx="9134475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诗歌</a:t>
            </a:r>
            <a:endParaRPr lang="zh-CN" altLang="en-US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970" y="1380490"/>
            <a:ext cx="9156700" cy="1272540"/>
          </a:xfrm>
          <a:prstGeom prst="rect">
            <a:avLst/>
          </a:prstGeom>
          <a:noFill/>
        </p:spPr>
        <p:txBody>
          <a:bodyPr wrap="square" rtlCol="0" anchor="t">
            <a:noAutofit/>
            <a:scene3d>
              <a:camera prst="orthographicFront"/>
              <a:lightRig rig="threePt" dir="t"/>
            </a:scene3d>
          </a:bodyPr>
          <a:p>
            <a:pPr algn="ctr"/>
            <a:r>
              <a:rPr lang="zh-CN" altLang="en-US" sz="7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我心坚定于祢</a:t>
            </a:r>
            <a:endParaRPr lang="en-US" altLang="zh-CN" sz="7000" b="1">
              <a:solidFill>
                <a:schemeClr val="bg1"/>
              </a:solidFill>
              <a:effectLst/>
              <a:latin typeface="Arial Bold" panose="020B0604020202090204" charset="0"/>
              <a:ea typeface="方正公文黑体" panose="02000500000000000000" charset="-122"/>
              <a:cs typeface="Arial Bold" panose="020B0604020202090204" charset="0"/>
              <a:sym typeface="+mn-ea"/>
            </a:endParaRPr>
          </a:p>
          <a:p>
            <a:pPr algn="ctr"/>
            <a:endParaRPr lang="zh-CN" altLang="en-US" sz="7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诗歌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我心坚定</a:t>
            </a:r>
            <a:r>
              <a:rPr lang="zh-CN" altLang="en-US" sz="2300"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于祢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2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虽以艰难当饼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困苦当水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 </a:t>
            </a:r>
            <a:endParaRPr 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我心依然仰望等候耶和华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 </a:t>
            </a: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我向左或向右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必听见有声音说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  <a:buClrTx/>
              <a:buSzTx/>
              <a:buFontTx/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这是正路要行走在其中</a:t>
            </a: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20859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主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歌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诗歌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我心</a:t>
            </a:r>
            <a:r>
              <a:rPr lang="zh-CN" altLang="en-US" sz="2300"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坚定</a:t>
            </a:r>
            <a:r>
              <a:rPr lang="zh-CN" altLang="en-US" sz="2300"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于祢</a:t>
            </a:r>
            <a:r>
              <a:rPr lang="en-US" altLang="zh-CN" sz="2300"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2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2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我心坚定于祢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我口称颂祢名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 </a:t>
            </a:r>
            <a:endParaRPr 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我的主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祢未曾将我离弃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 </a:t>
            </a: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我心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坚定于祢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我口宣告祢名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  <a:buClrTx/>
              <a:buSzTx/>
              <a:buFontTx/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我一生要紧紧跟随祢</a:t>
            </a: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20859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副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歌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2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173</Words>
  <Application>WPS 演示</Application>
  <PresentationFormat/>
  <Paragraphs>39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29" baseType="lpstr">
      <vt:lpstr>Arial</vt:lpstr>
      <vt:lpstr>宋体</vt:lpstr>
      <vt:lpstr>Wingdings</vt:lpstr>
      <vt:lpstr>汉仪书宋二KW</vt:lpstr>
      <vt:lpstr>方正公文黑体</vt:lpstr>
      <vt:lpstr>汉仪中黑KW</vt:lpstr>
      <vt:lpstr>汉仪铸字童年体简</vt:lpstr>
      <vt:lpstr>黑体</vt:lpstr>
      <vt:lpstr>楷体</vt:lpstr>
      <vt:lpstr>华文隶书</vt:lpstr>
      <vt:lpstr>Arial Bold</vt:lpstr>
      <vt:lpstr>报隶-简</vt:lpstr>
      <vt:lpstr>微软雅黑</vt:lpstr>
      <vt:lpstr>汉仪旗黑</vt:lpstr>
      <vt:lpstr>宋体</vt:lpstr>
      <vt:lpstr>Arial Unicode MS</vt:lpstr>
      <vt:lpstr>Calibri</vt:lpstr>
      <vt:lpstr>Helvetica Neue</vt:lpstr>
      <vt:lpstr>苹方-简</vt:lpstr>
      <vt:lpstr>汉仪楷体KW</vt:lpstr>
      <vt:lpstr>华文隶书</vt:lpstr>
      <vt:lpstr>方正公文黑体</vt:lpstr>
      <vt:lpstr>楷体</vt:lpstr>
      <vt:lpstr>汉仪铸字童年体简</vt:lpstr>
      <vt:lpstr>黑体</vt:lpstr>
      <vt:lpstr>默认设计模板</vt:lpstr>
      <vt:lpstr>《神掌权》专辑  词、曲：李呈呈     </vt:lpstr>
      <vt:lpstr>   </vt:lpstr>
      <vt:lpstr>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周尚</cp:lastModifiedBy>
  <cp:revision>91</cp:revision>
  <dcterms:created xsi:type="dcterms:W3CDTF">2025-11-11T18:10:09Z</dcterms:created>
  <dcterms:modified xsi:type="dcterms:W3CDTF">2025-11-11T18:10:09Z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2052-7.4.1.8983</vt:lpwstr>
  </property>
  <property fmtid="{D5CDD505-2E9C-101B-9397-08002B2CF9AE}" pid="3" name="ICV">
    <vt:lpwstr>4C89F3DB4D775543FE50FF689E01384E_43</vt:lpwstr>
  </property>
</Properties>
</file>