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79" r:id="rId3"/>
    <p:sldId id="298" r:id="rId4"/>
    <p:sldId id="314" r:id="rId5"/>
    <p:sldId id="315" r:id="rId6"/>
    <p:sldId id="316" r:id="rId7"/>
    <p:sldId id="312" r:id="rId8"/>
    <p:sldId id="313" r:id="rId9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8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多爱祢一</a:t>
            </a:r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点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多爱祢一点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我曾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错过多少机会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浪费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多少祢的恩典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以为世界能给我什么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多爱祢一点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祢慈声呼唤在耳边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但今生占据我心田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只让祢凭白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伤心守候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多爱祢一点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错过了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属天的福分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失落了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儿子的名分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亏缺了祢荣耀的形象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前副歌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多爱祢一点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4/6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感谢祢一直等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着我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敞开祢怀抱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亲吻我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我得罪了祢请赦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免我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前副歌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多爱祢一点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愿我多爱祢一点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再多爱祢一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点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今生不再辜负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祢丰盛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荣耀恩典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愿我多爱祢一点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再多爱祢一点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尽我余生的年日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降服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追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随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多爱祢一点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不再懊悔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WPS 演示</Application>
  <PresentationFormat/>
  <Paragraphs>97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32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《神掌权》专辑  词、曲：林婉容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53</cp:revision>
  <dcterms:created xsi:type="dcterms:W3CDTF">2025-11-11T15:49:31Z</dcterms:created>
  <dcterms:modified xsi:type="dcterms:W3CDTF">2025-11-11T15:49:31Z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