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325" r:id="rId3"/>
    <p:sldId id="326" r:id="rId4"/>
    <p:sldId id="322" r:id="rId5"/>
    <p:sldId id="327" r:id="rId6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9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206"/>
        <p:guide pos="2893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/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/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/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/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/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/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/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/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/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/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/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/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/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/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/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/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/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/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8" name="页脚占位符 7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9" name="灯片编号占位符 8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页脚占位符 3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灯片编号占位符 4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3" name="页脚占位符 2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灯片编号占位符 3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/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/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/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/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/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29" name="页脚占位符 1028"/>
          <p:cNvSpPr/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30" name="灯片编号占位符 1029"/>
          <p:cNvSpPr/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4567555"/>
            <a:ext cx="9150350" cy="1776730"/>
          </a:xfrm>
        </p:spPr>
        <p:txBody>
          <a:bodyPr anchor="ctr" anchorCtr="0"/>
          <a:p>
            <a:pPr defTabSz="914400">
              <a:lnSpc>
                <a:spcPct val="90000"/>
              </a:lnSpc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神掌权</a:t>
            </a: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》专辑</a:t>
            </a: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词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、</a:t>
            </a: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曲：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林婉容</a:t>
            </a: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sz="3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诗歌</a:t>
            </a:r>
            <a:endParaRPr lang="zh-CN" altLang="en-US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380490"/>
            <a:ext cx="9156700" cy="127254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6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因我所遭遇的是出</a:t>
            </a:r>
            <a:r>
              <a:rPr lang="zh-CN" altLang="en-US" sz="6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于祢</a:t>
            </a:r>
            <a:endParaRPr lang="en-US" altLang="zh-CN" sz="7000" b="1">
              <a:solidFill>
                <a:schemeClr val="bg1"/>
              </a:solidFill>
              <a:effectLst/>
              <a:latin typeface="Arial Bold" panose="020B0604020202090204" charset="0"/>
              <a:ea typeface="方正公文黑体" panose="02000500000000000000" charset="-122"/>
              <a:cs typeface="Arial Bold" panose="020B0604020202090204" charset="0"/>
              <a:sym typeface="+mn-ea"/>
            </a:endParaRPr>
          </a:p>
          <a:p>
            <a:pPr algn="ctr"/>
            <a:endParaRPr lang="zh-CN" altLang="en-US" sz="7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因我所遭遇的是出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于祢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因我所遭遇的是出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于祢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我就默然不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语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 </a:t>
            </a: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因我所遭遇的是出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于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祢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我就默然不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语</a:t>
            </a: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主歌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/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/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因我所遭遇的是出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于祢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412875"/>
            <a:ext cx="9154795" cy="358076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200000"/>
              </a:lnSpc>
            </a:pPr>
            <a:r>
              <a:rPr lang="zh-CN" altLang="en-US" sz="49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祢使我的年日窄如手掌</a:t>
            </a:r>
            <a:endParaRPr lang="en-US" altLang="zh-CN" sz="32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200000"/>
              </a:lnSpc>
            </a:pPr>
            <a:r>
              <a:rPr lang="zh-CN" altLang="en-US" sz="49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我一生的年</a:t>
            </a:r>
            <a:r>
              <a:rPr lang="zh-CN" altLang="en-US" sz="49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数</a:t>
            </a:r>
            <a:r>
              <a:rPr lang="zh-CN" altLang="en-US" sz="49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在祢面前如同</a:t>
            </a:r>
            <a:r>
              <a:rPr lang="zh-CN" altLang="en-US" sz="49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无有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en-US" altLang="zh-CN" sz="3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[前副歌]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因我所遭遇的是出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于祢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独一全智的神哪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祢永远不会错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 </a:t>
            </a: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祢的宝座立定在天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祢的权柄统管万有</a:t>
            </a: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歌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206</Words>
  <Application>WPS 演示</Application>
  <PresentationFormat/>
  <Paragraphs>50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30" baseType="lpstr">
      <vt:lpstr>Arial</vt:lpstr>
      <vt:lpstr>宋体</vt:lpstr>
      <vt:lpstr>Wingdings</vt:lpstr>
      <vt:lpstr>汉仪书宋二KW</vt:lpstr>
      <vt:lpstr>方正公文黑体</vt:lpstr>
      <vt:lpstr>汉仪中黑KW</vt:lpstr>
      <vt:lpstr>汉仪铸字童年体简</vt:lpstr>
      <vt:lpstr>黑体</vt:lpstr>
      <vt:lpstr>楷体</vt:lpstr>
      <vt:lpstr>华文隶书</vt:lpstr>
      <vt:lpstr>Arial Bold</vt:lpstr>
      <vt:lpstr>报隶-简</vt:lpstr>
      <vt:lpstr>微软雅黑</vt:lpstr>
      <vt:lpstr>汉仪旗黑</vt:lpstr>
      <vt:lpstr>宋体</vt:lpstr>
      <vt:lpstr>Arial Unicode MS</vt:lpstr>
      <vt:lpstr>Calibri</vt:lpstr>
      <vt:lpstr>Helvetica Neue</vt:lpstr>
      <vt:lpstr>苹方-简</vt:lpstr>
      <vt:lpstr>汉仪楷体KW</vt:lpstr>
      <vt:lpstr>华文隶书</vt:lpstr>
      <vt:lpstr>方正公文黑体</vt:lpstr>
      <vt:lpstr>楷体</vt:lpstr>
      <vt:lpstr>汉仪铸字童年体简</vt:lpstr>
      <vt:lpstr>黑体</vt:lpstr>
      <vt:lpstr>默认设计模板</vt:lpstr>
      <vt:lpstr>《神掌权》专辑  词、曲：林婉容  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周尚</cp:lastModifiedBy>
  <cp:revision>96</cp:revision>
  <dcterms:created xsi:type="dcterms:W3CDTF">2025-11-11T18:00:51Z</dcterms:created>
  <dcterms:modified xsi:type="dcterms:W3CDTF">2025-11-11T18:00:51Z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2052-7.4.1.8983</vt:lpwstr>
  </property>
  <property fmtid="{D5CDD505-2E9C-101B-9397-08002B2CF9AE}" pid="3" name="ICV">
    <vt:lpwstr>4C89F3DB4D775543FE50FF689E01384E_43</vt:lpwstr>
  </property>
</Properties>
</file>