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79" r:id="rId2"/>
    <p:sldId id="298" r:id="rId3"/>
    <p:sldId id="303" r:id="rId4"/>
    <p:sldId id="299" r:id="rId5"/>
    <p:sldId id="304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206"/>
        <p:guide pos="28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2891155"/>
            <a:ext cx="9150350" cy="240157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</a:t>
            </a:r>
            <a:r>
              <a:rPr lang="zh-CN" sz="3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林婉容、陳國音、唐海音</a:t>
            </a:r>
            <a:br>
              <a:rPr lang="zh-CN" sz="3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CCLI#7074988</a:t>
            </a:r>
            <a:endParaRPr lang="zh-CN" sz="25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268730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破繭而出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忙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碌世界 吵雜紛亂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但祢向我 頻頻呼喚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卸下重擔 脫去纏累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背起十架 全心跟隨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太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初已在 祢是真道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願祢話語 時時光照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平凡之中 與祢同行 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使我生命日日更新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73760"/>
            <a:ext cx="9154795" cy="4366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buClrTx/>
              <a:buSzTx/>
              <a:buFontTx/>
            </a:pP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破繭而出 奔向耶穌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走出熟悉 放下自己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活出生命 活出色彩</a:t>
            </a: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靠主大能 傳主大愛</a:t>
            </a:r>
          </a:p>
          <a:p>
            <a:pPr algn="ctr">
              <a:buClrTx/>
              <a:buSzTx/>
              <a:buFontTx/>
            </a:pPr>
            <a:endParaRPr lang="en-US" altLang="zh-CN" sz="2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（2</a:t>
            </a:r>
            <a:r>
              <a:rPr lang="en-US" alt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4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）</a:t>
            </a:r>
            <a:endParaRPr lang="zh-CN" sz="4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破繭而出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我今生蒙祢使用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遵行祢話 忠心職守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謙卑順服 警醒禱告  </a:t>
            </a: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向著標竿努力奔跑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225</Words>
  <Application>WPS 演示</Application>
  <PresentationFormat>On-screen Show (4:3)</PresentationFormat>
  <Paragraphs>49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《看哪,田裡莊稼成熟了》專輯  詞曲：林婉容、陳國音、唐海音  CCLI#7074988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38</cp:revision>
  <dcterms:created xsi:type="dcterms:W3CDTF">2023-04-13T07:18:00Z</dcterms:created>
  <dcterms:modified xsi:type="dcterms:W3CDTF">2023-05-05T21:43:16Z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