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79" r:id="rId2"/>
    <p:sldId id="298" r:id="rId3"/>
    <p:sldId id="303" r:id="rId4"/>
    <p:sldId id="306" r:id="rId5"/>
    <p:sldId id="307" r:id="rId6"/>
    <p:sldId id="308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2997200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zh-CN" altLang="en-US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</a:t>
            </a:r>
            <a:r>
              <a:rPr lang="en-US" altLang="zh-CN" sz="3300" dirty="0" err="1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陳國音</a:t>
            </a:r>
            <a:r>
              <a:rPr lang="en-US" alt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zh-CN" altLang="en-US" sz="3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：林婉容</a:t>
            </a:r>
            <a:r>
              <a:rPr lang="zh-CN" sz="3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CCLI#7014969</a:t>
            </a: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268730"/>
            <a:ext cx="9135110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7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讓萬國能聽見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賜我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們信心勇往前行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領我們在基督裡誇勝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勇往前行 基督裡誇勝</a:t>
            </a: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[説唱]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的大愛已彰顯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十架救恩已成全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世上卻有多少人 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不知祂愛的高深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誰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願把這愛傳播到天涯海角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福音傳給各國 各民 各族 各方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是你嗎 是我嗎 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萬國能聽見 讓萬國能看見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耶穌是愛 唯一拯救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讓萬國來頌讚 讓萬國來敬拜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耶穌是王 直到永遠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讓萬國能聽見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賜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我們信心勇往前行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領我們在基督裡誇勝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讓我們甘心犧牲自己 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藉我們顯揚天國的氣息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282</Words>
  <Application>WPS 演示</Application>
  <PresentationFormat>On-screen Show (4:3)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《看哪,田裡莊稼成熟了》專輯  詞：陳國音 曲：林婉容  CCLI#7014969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2023-05-05T22:09:09Z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