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273" r:id="rId3"/>
    <p:sldId id="278" r:id="rId4"/>
    <p:sldId id="281" r:id="rId6"/>
    <p:sldId id="279" r:id="rId7"/>
    <p:sldId id="280" r:id="rId8"/>
    <p:sldId id="282" r:id="rId9"/>
  </p:sldIdLst>
  <p:sldSz cx="9144000" cy="6858000" type="screen4x3"/>
  <p:notesSz cx="6858000" cy="9144000"/>
  <p:custDataLst>
    <p:tags r:id="rId13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6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slide" Target="slides/slide5.xml"/><Relationship Id="rId7" Type="http://schemas.openxmlformats.org/officeDocument/2006/relationships/slide" Target="slides/slide4.xml"/><Relationship Id="rId6" Type="http://schemas.openxmlformats.org/officeDocument/2006/relationships/slide" Target="slides/slide3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3" Type="http://schemas.openxmlformats.org/officeDocument/2006/relationships/tags" Target="tags/tag7.xml"/><Relationship Id="rId12" Type="http://schemas.openxmlformats.org/officeDocument/2006/relationships/tableStyles" Target="tableStyles.xml"/><Relationship Id="rId11" Type="http://schemas.openxmlformats.org/officeDocument/2006/relationships/viewProps" Target="viewProps.xml"/><Relationship Id="rId10" Type="http://schemas.openxmlformats.org/officeDocument/2006/relationships/presProps" Target="presProps.xml"/><Relationship Id="rId1" Type="http://schemas.openxmlformats.org/officeDocument/2006/relationships/slideMaster" Target="slideMasters/slideMaster1.xml"/></Relationships>
</file>

<file path=ppt/media/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3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2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8890" y="3488690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《施行拯救》專輯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br>
              <a:rPr lang="en-US" altLang="zh-CN" sz="200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8890" y="836295"/>
            <a:ext cx="913511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ctr"/>
            <a:r>
              <a:rPr lang="zh-CN" sz="8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施行拯救</a:t>
            </a:r>
            <a:endParaRPr lang="zh-CN" altLang="en-US" sz="8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61404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pPr algn="ctr" defTabSz="914400">
              <a:buClrTx/>
              <a:buSzTx/>
              <a:buFontTx/>
            </a:pPr>
            <a:r>
              <a:rPr lang="zh-CN" sz="34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SALVATION COME</a:t>
            </a:r>
            <a:endParaRPr lang="zh-CN" sz="34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96660" y="6412865"/>
            <a:ext cx="286829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施行拯救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350" y="1052830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世上的國都在震動 都在震動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All the earth is shaking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With a great and fearsome sound,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身上的鎖鏈在脫落 在脫落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Captives going free;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Their chains are falling to the ground!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95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96660" y="6412865"/>
            <a:ext cx="286829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施行拯救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62877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列國列邦 仰望十架上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Ev'ry nation's longing for the 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/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神羔羊 唯一的盼望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Lamb of God, the one Messiah!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952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施行拯救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548640"/>
            <a:ext cx="9142730" cy="53187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聖靈的火焰 熊熊燃燒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 holy fire, from heaven descend,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裂天而降 將罪孽除掉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Our sin consume, and righteousness defend,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新酒新油 新的生命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grant new life, a life that never ends!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sz="3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澆灌...... 更新......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Refresh, renew! 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施行拯救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6350" y="1606550"/>
            <a:ext cx="9142730" cy="39630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神兒子如晨光顯現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Son of God will shine as morning light,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照亮黑暗死蔭裡的人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those that walked in darkness gain their sight,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6350" y="6381750"/>
            <a:ext cx="913701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altLang="en-US" sz="2500" b="1">
                <a:solidFill>
                  <a:schemeClr val="bg1"/>
                </a:solidFill>
                <a:effectLst/>
                <a:latin typeface="楷体" panose="02010609060101010101" charset="-122"/>
                <a:ea typeface="楷体" panose="02010609060101010101" charset="-122"/>
                <a:cs typeface="楷体" panose="02010609060101010101" charset="-122"/>
                <a:sym typeface="+mn-ea"/>
              </a:rPr>
              <a:t>小羊詩歌</a:t>
            </a:r>
            <a:endParaRPr lang="zh-CN" altLang="en-US" sz="2500" b="1" kern="1200" baseline="0">
              <a:solidFill>
                <a:schemeClr val="bg1"/>
              </a:solidFill>
              <a:effectLst/>
              <a:latin typeface="楷体" panose="02010609060101010101" charset="-122"/>
              <a:ea typeface="楷体" panose="02010609060101010101" charset="-122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57925" y="6412865"/>
            <a:ext cx="290703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施行拯救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5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0" y="1628775"/>
            <a:ext cx="9142730" cy="41871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祂的愛如江河湧流</a:t>
            </a:r>
            <a:endParaRPr lang="zh-CN" sz="5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love defeat the shadow of the night!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1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在列國列邦 施行拯救</a:t>
            </a:r>
            <a:endParaRPr lang="zh-CN" sz="51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tabLst>
                <a:tab pos="7520940" algn="l"/>
              </a:tabLs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every land, all the </a:t>
            </a:r>
            <a:r>
              <a:rPr lang="en-US" altLang="zh-CN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earth,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tabLst>
                <a:tab pos="7520940" algn="l"/>
              </a:tabLst>
            </a:pPr>
            <a:r>
              <a:rPr lang="zh-CN" altLang="en-US" sz="3600" noProof="0" dirty="0"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Salvation come! </a:t>
            </a:r>
            <a:endParaRPr lang="zh-CN" altLang="en-US" sz="3600" noProof="0" dirty="0"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3571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COMMONDATA" val="eyJoZGlkIjoiMDNlNzZiMzVlYTBmYzFkNWUyMDM3OWU1YWEwMTU2NDAifQ=="/>
  <p:tag name="KSO_WPP_MARK_KEY" val="71d924cb-2ee0-437c-a435-79438b6a3ab2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783</Words>
  <Application>WPS 演示</Application>
  <PresentationFormat/>
  <Paragraphs>89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8" baseType="lpstr">
      <vt:lpstr>Arial</vt:lpstr>
      <vt:lpstr>宋体</vt:lpstr>
      <vt:lpstr>Wingdings</vt:lpstr>
      <vt:lpstr>DFKai-SB</vt:lpstr>
      <vt:lpstr>汉仪铸字童年体简</vt:lpstr>
      <vt:lpstr>华文隶书</vt:lpstr>
      <vt:lpstr>楷体</vt:lpstr>
      <vt:lpstr>Calibri</vt:lpstr>
      <vt:lpstr>GungsuhChe</vt:lpstr>
      <vt:lpstr>微软雅黑</vt:lpstr>
      <vt:lpstr>Arial Unicode MS</vt:lpstr>
      <vt:lpstr>默认设计模板</vt:lpstr>
      <vt:lpstr>《施行拯救》專輯  詞曲：劉安淑  English Lyrics: Steven Ngai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jinming</cp:lastModifiedBy>
  <cp:revision>26</cp:revision>
  <dcterms:created xsi:type="dcterms:W3CDTF">2023-04-13T07:18:00Z</dcterms:created>
  <dcterms:modified xsi:type="dcterms:W3CDTF">2023-04-21T09:10:24Z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