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79" r:id="rId2"/>
    <p:sldId id="280" r:id="rId3"/>
    <p:sldId id="286" r:id="rId4"/>
    <p:sldId id="285" r:id="rId5"/>
  </p:sldIdLst>
  <p:sldSz cx="9144000" cy="6858000" type="screen4x3"/>
  <p:notesSz cx="6858000" cy="9144000"/>
  <p:custDataLst>
    <p:tags r:id="rId6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40" userDrawn="1">
          <p15:clr>
            <a:srgbClr val="A4A3A4"/>
          </p15:clr>
        </p15:guide>
        <p15:guide id="2" pos="287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06" d="100"/>
          <a:sy n="106" d="100"/>
        </p:scale>
        <p:origin x="-78" y="-180"/>
      </p:cViewPr>
      <p:guideLst>
        <p:guide orient="horz" pos="2140"/>
        <p:guide pos="287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tags" Target="../tags/tag2.xml"/><Relationship Id="rId4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4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140710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en-US" altLang="zh-CN" sz="20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endParaRPr lang="zh-CN" sz="2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+mn-cs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95350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永不遺忘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>
            <p:custDataLst>
              <p:tags r:id="rId2"/>
            </p:custDataLst>
          </p:nvPr>
        </p:nvSpPr>
        <p:spPr>
          <a:xfrm>
            <a:off x="-10160" y="2420620"/>
            <a:ext cx="915352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sz="3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SAFE </a:t>
            </a:r>
            <a:r>
              <a:rPr lang="zh-CN" sz="3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j-cs"/>
              </a:rPr>
              <a:t>IN </a:t>
            </a:r>
            <a:r>
              <a:rPr lang="zh-CN" sz="3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YOUR ARMS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 dirty="0">
              <a:solidFill>
                <a:schemeClr val="bg1"/>
              </a:solidFill>
              <a:effectLst>
                <a:glow rad="101600">
                  <a:schemeClr val="accent3">
                    <a:satMod val="175000"/>
                    <a:alpha val="40000"/>
                  </a:schemeClr>
                </a:glow>
              </a:effectLst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934200" y="6412865"/>
            <a:ext cx="22307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永不遺忘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457200"/>
            <a:ext cx="9142730" cy="52139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祢以慈愛來吸引我</a:t>
            </a:r>
            <a:endParaRPr lang="zh-CN" sz="5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draw me after You with love,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以永遠的愛愛著我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 love that will all time transcend;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我的心腸向祢呼</a:t>
            </a:r>
            <a:r>
              <a:rPr lang="zh-CN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籲</a:t>
            </a:r>
            <a:endParaRPr lang="en-US" altLang="zh-CN" sz="5100" dirty="0" smtClean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/>
                <a:cs typeface="Calibri" panose="020F0502020204030204" charset="0"/>
                <a:sym typeface="汉仪铸字童年体简" panose="00020600040101010101" charset="-122"/>
              </a:rPr>
              <a:t>My heart cries out to heaven above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3600" dirty="0" smtClean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Calibri" panose="020F0502020204030204" charset="0"/>
              <a:ea typeface="GungsuhChe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終</a:t>
            </a: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日讚美 </a:t>
            </a:r>
            <a:r>
              <a:rPr lang="zh-CN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</a:t>
            </a: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歇息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 smtClean="0">
                <a:solidFill>
                  <a:schemeClr val="bg1"/>
                </a:solidFill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 </a:t>
            </a:r>
            <a:r>
              <a:rPr lang="zh-CN" altLang="en-US" sz="3600" noProof="0" dirty="0">
                <a:solidFill>
                  <a:schemeClr val="bg1"/>
                </a:solidFill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song of praise without end.</a:t>
            </a:r>
          </a:p>
          <a:p>
            <a:pPr algn="ctr">
              <a:buClrTx/>
              <a:buSzTx/>
              <a:buFontTx/>
            </a:pP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7190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790055" y="6412865"/>
            <a:ext cx="23749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永不遺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忘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112458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祢將</a:t>
            </a:r>
            <a:r>
              <a:rPr lang="zh-CN" altLang="en-US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我戴</a:t>
            </a:r>
            <a:r>
              <a:rPr lang="zh-CN" altLang="en-US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在手臂上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Lord, You gather me in Your arms,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8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沒</a:t>
            </a:r>
            <a:r>
              <a:rPr lang="zh-CN" altLang="en-US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有一刻遺忘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Where I'm safe from all harm</a:t>
            </a:r>
            <a:r>
              <a:rPr lang="zh-CN" altLang="en-US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;</a:t>
            </a:r>
            <a:r>
              <a:rPr lang="en-US" altLang="zh-CN" sz="3000" noProof="0" dirty="0" smtClean="0">
                <a:effectLst>
                  <a:glow rad="101600">
                    <a:schemeClr val="accent1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5300" noProof="0" dirty="0"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4000" noProof="0" dirty="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874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790055" y="6412865"/>
            <a:ext cx="2374900" cy="446276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永不遺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忘</a:t>
            </a:r>
            <a:r>
              <a:rPr lang="en-US" alt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6350" y="112458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雖</a:t>
            </a:r>
            <a:r>
              <a:rPr lang="zh-CN" altLang="en-US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然我遭遇患難</a:t>
            </a:r>
            <a:endParaRPr lang="zh-CN" altLang="en-US" sz="5300" dirty="0" smtClean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When I'm weak or faint of heart,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en-US" alt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zh-CN" altLang="en-US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將我高舉在磐石上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I'm placed on a rock that's higher than I</a:t>
            </a:r>
            <a:r>
              <a:rPr lang="zh-CN" altLang="en-US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...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1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永不遺忘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Safe in Your arms</a:t>
            </a:r>
            <a:r>
              <a:rPr lang="zh-CN" altLang="en-US" sz="3600" dirty="0" smtClean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!</a:t>
            </a:r>
            <a:r>
              <a:rPr lang="en-US" altLang="zh-CN" sz="3000" noProof="0" dirty="0" smtClean="0">
                <a:effectLst>
                  <a:glow rad="101600">
                    <a:schemeClr val="accent1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5300" noProof="0" dirty="0"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4000" noProof="0" dirty="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3874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BEAUTIFY_FLAG" val="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205</Words>
  <Application>WPS 演示</Application>
  <PresentationFormat>On-screen Show (4:3)</PresentationFormat>
  <Paragraphs>39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《施行拯救》專輯  詞曲：劉安淑  English Lyrics: Steven Ngai</vt:lpstr>
      <vt:lpstr>Slide 2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23</cp:revision>
  <dcterms:created xsi:type="dcterms:W3CDTF">2023-04-13T07:18:00Z</dcterms:created>
  <dcterms:modified xsi:type="dcterms:W3CDTF">2023-04-21T16:51:33Z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