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Default Extension="jpeg" ContentType="image/jpeg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273" r:id="rId2"/>
    <p:sldId id="278" r:id="rId3"/>
    <p:sldId id="279" r:id="rId4"/>
    <p:sldId id="280" r:id="rId5"/>
    <p:sldId id="282" r:id="rId6"/>
    <p:sldId id="281" r:id="rId7"/>
  </p:sldIdLst>
  <p:sldSz cx="9144000" cy="6858000" type="screen4x3"/>
  <p:notesSz cx="6858000" cy="9144000"/>
  <p:custDataLst>
    <p:tags r:id="rId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86" userDrawn="1">
          <p15:clr>
            <a:srgbClr val="A4A3A4"/>
          </p15:clr>
        </p15:guide>
        <p15:guide id="2" pos="287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6" d="100"/>
          <a:sy n="106" d="100"/>
        </p:scale>
        <p:origin x="-78" y="-180"/>
      </p:cViewPr>
      <p:guideLst>
        <p:guide orient="horz" pos="2186"/>
        <p:guide pos="287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2023/4/21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886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神就在這裡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EVERY ACT OF LOVE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718935" y="6412865"/>
            <a:ext cx="24460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神就在這裡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12458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耶穌神的兒子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Leaving heaven behind,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祂為愛我們而捨命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God gave up </a:t>
            </a:r>
            <a:r>
              <a:rPr lang="en-US" altLang="zh-CN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</a:t>
            </a:r>
            <a:r>
              <a:rPr lang="zh-CN" altLang="en-US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is 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life for mankind,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祂的愛勝過一切黑暗權勢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Who suffered darkness and sin</a:t>
            </a:r>
            <a:r>
              <a:rPr lang="zh-CN" altLang="en-US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;</a:t>
            </a:r>
            <a:endParaRPr lang="en-US" altLang="zh-CN" sz="3600" noProof="0" dirty="0" smtClean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</a:t>
            </a:r>
            <a:r>
              <a:rPr lang="zh-CN" altLang="en-US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ove </a:t>
            </a:r>
            <a:r>
              <a:rPr lang="zh-CN" altLang="en-US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was the cure.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09029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689725" y="6412865"/>
            <a:ext cx="24752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神就在這裡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17030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在苦難的日子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day of distress,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祂是我堅固磐石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 gives me refuge and strength,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風吹雨淋 一路靠祂前行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By </a:t>
            </a:r>
            <a:r>
              <a:rPr lang="en-US" altLang="zh-CN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</a:t>
            </a:r>
            <a:r>
              <a:rPr lang="zh-CN" altLang="en-US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is 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power I know I can endure!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03949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633845" y="6412865"/>
            <a:ext cx="25311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神就在這裡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1196340"/>
            <a:ext cx="9142730" cy="480695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愛就在這裡 神就在這裡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Every act of love shows a hint of God.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住在愛裡面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If we live in love,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4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就是住在神裡面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Then we know we abide in God.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18237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811645" y="6412865"/>
            <a:ext cx="23533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神就在這裡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我們共患難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We will share our trials,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心與心相繫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Hearts all joined as one,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一同擁抱 在神愛的國度裡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Hands holding hands,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</a:t>
            </a:r>
            <a:r>
              <a:rPr lang="zh-CN" altLang="en-US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ithin 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kingdom of God's love.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2999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549390" y="6412865"/>
            <a:ext cx="261556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神就在這裡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雖然暴風驟雨 洶涌來襲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Though the wind may blow, </a:t>
            </a:r>
            <a:endParaRPr lang="en-US" altLang="zh-CN" sz="3600" noProof="0" dirty="0" smtClean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</a:t>
            </a:r>
            <a:r>
              <a:rPr lang="zh-CN" altLang="en-US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he 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waves may pound,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我們緊緊連結一</a:t>
            </a:r>
            <a:r>
              <a:rPr lang="zh-CN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起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Bonds of love will not be undone.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深深相</a:t>
            </a:r>
            <a:r>
              <a:rPr lang="zh-CN" altLang="en-US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信 有</a:t>
            </a: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愛就會有奇跡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We know God will work </a:t>
            </a:r>
            <a:endParaRPr lang="en-US" altLang="zh-CN" sz="3600" noProof="0" dirty="0" smtClean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Miracles 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through His love!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20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[橋段]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71d924cb-2ee0-437c-a435-79438b6a3ab2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360</Words>
  <Application>WPS 演示</Application>
  <PresentationFormat>On-screen Show (4:3)</PresentationFormat>
  <Paragraphs>68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默认设计模板</vt:lpstr>
      <vt:lpstr>《施行拯救》專輯  詞曲：劉安淑  English Lyrics: Steven Ngai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28</cp:revision>
  <dcterms:created xsi:type="dcterms:W3CDTF">2023-04-13T07:18:00Z</dcterms:created>
  <dcterms:modified xsi:type="dcterms:W3CDTF">2023-04-21T17:40:29Z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