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308" r:id="rId2"/>
    <p:sldId id="298" r:id="rId3"/>
    <p:sldId id="306" r:id="rId4"/>
    <p:sldId id="307" r:id="rId5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8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11245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</a:t>
            </a:r>
            <a:r>
              <a:rPr lang="en-US" altLang="zh-CN" sz="2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Steven </a:t>
            </a:r>
            <a:r>
              <a:rPr lang="en-US" altLang="zh-CN" sz="2500" dirty="0" err="1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Ngai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</a:p>
          <a:p>
            <a:pPr algn="ctr"/>
            <a:r>
              <a:rPr lang="zh-CN" sz="3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LET US RISE, LET US SOAR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8890"/>
            <a:ext cx="9154795" cy="58705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不管黑夜有多長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When uncertain is the way,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前方的路有多難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unending is the night,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求賜信心的翅膀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rise on wings of faith;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與祢一起飛翔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join You in flight.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經風暴 過海洋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us rise, let us soar</a:t>
            </a:r>
          </a:p>
          <a:p>
            <a:pPr algn="ctr"/>
            <a:endParaRPr lang="zh-CN" sz="3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我要與祢飛翔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Through the storm, o'er the sea.</a:t>
            </a:r>
          </a:p>
          <a:p>
            <a:pPr algn="ctr"/>
            <a:endParaRPr lang="zh-CN" sz="3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我雖軟弱 主是我剛強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Your power, I will have no fear.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與祢一起飛翔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635"/>
            <a:ext cx="9154795" cy="42665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是患難中盼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望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You're my refuge and my strength,</a:t>
            </a:r>
          </a:p>
          <a:p>
            <a:pPr algn="ctr"/>
            <a:endParaRPr lang="zh-CN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又是我喜樂力量</a:t>
            </a: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Always there in times of need,</a:t>
            </a:r>
          </a:p>
          <a:p>
            <a:pPr algn="ctr"/>
            <a:endParaRPr lang="zh-CN" sz="35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是我永遠的避風港</a:t>
            </a:r>
          </a:p>
          <a:p>
            <a:pPr algn="ctr"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forever You shelter me.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228</Words>
  <Application>WPS 演示</Application>
  <PresentationFormat>On-screen Show (4:3)</PresentationFormat>
  <Paragraphs>46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默认设计模板</vt:lpstr>
      <vt:lpstr>《奇妙的預備》專輯  詞曲：劉安淑 English Lyrics: Steven Ngai 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45</cp:revision>
  <dcterms:created xsi:type="dcterms:W3CDTF">2023-04-13T07:18:00Z</dcterms:created>
  <dcterms:modified xsi:type="dcterms:W3CDTF">2023-10-28T18:29:34Z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