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307" r:id="rId2"/>
    <p:sldId id="298" r:id="rId3"/>
    <p:sldId id="306" r:id="rId4"/>
  </p:sldIdLst>
  <p:sldSz cx="9144000" cy="6858000" type="screen4x3"/>
  <p:notesSz cx="6858000" cy="9144000"/>
  <p:custDataLst>
    <p:tags r:id="rId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復興的號角</a:t>
            </a:r>
          </a:p>
          <a:p>
            <a:pPr algn="ctr"/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THE HORN OF REVIVAL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復興的號角1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58794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聽哪 復興的號角已響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"Repent</a:t>
            </a: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!" the horn has declared with its blast.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聖靈的颶風吹向這土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Like wind, the Spirit will move everywhere.</a:t>
            </a:r>
            <a:endParaRPr lang="zh-CN" altLang="en-US" sz="3600" noProof="0" dirty="0" smtClean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看哪 聖潔的祭司同聚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holy priesthood of saints has amassed.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獻上禱告為馨香之祭</a:t>
            </a:r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 smtClean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air fills with the incense of prayer. </a:t>
            </a:r>
            <a:endParaRPr lang="en-US" altLang="zh-CN" sz="4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復興的號角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810"/>
            <a:ext cx="9154795" cy="42633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我們心連心 我們手拉手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We'll walk hand in hand to the holy land;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一同重修牆垣 堵住破口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the way that is true we're returning.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願祢裂天而降 震動列國列邦</a:t>
            </a:r>
          </a:p>
          <a:p>
            <a:pPr algn="ctr">
              <a:lnSpc>
                <a:spcPct val="80000"/>
              </a:lnSpc>
            </a:pPr>
            <a:r>
              <a:rPr lang="zh-CN" altLang="en-US" sz="34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the heavens be rent and Your glory descend;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復興的火焰點燃在各族各方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Your bright revival fire unceasingly burn!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216</Words>
  <Application>WPS 演示</Application>
  <PresentationFormat>On-screen Show (4:3)</PresentationFormat>
  <Paragraphs>36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默认设计模板</vt:lpstr>
      <vt:lpstr>《奇妙的預備》專輯  詞曲：劉安淑 English Lyrics: Steven Ngai 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45</cp:revision>
  <dcterms:created xsi:type="dcterms:W3CDTF">2023-04-13T07:18:00Z</dcterms:created>
  <dcterms:modified xsi:type="dcterms:W3CDTF">2023-10-28T16:38:31Z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