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308" r:id="rId2"/>
    <p:sldId id="298" r:id="rId3"/>
    <p:sldId id="305" r:id="rId4"/>
    <p:sldId id="306" r:id="rId5"/>
    <p:sldId id="307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073015"/>
            <a:ext cx="9150350" cy="113474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180465"/>
            <a:ext cx="9156700" cy="2103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6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是祢呼喚我的名字</a:t>
            </a:r>
          </a:p>
          <a:p>
            <a:pPr algn="ctr"/>
            <a:r>
              <a:rPr lang="zh-CN" sz="34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FROM IN THE FLAMES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是祢呼喚我的名字1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0"/>
            <a:ext cx="9154795" cy="58794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是祢呼喚我的名字 </a:t>
            </a: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Lord, You've called out unto me,</a:t>
            </a:r>
            <a:r>
              <a:rPr lang="en-US" altLang="zh-CN" sz="3500" noProof="0" dirty="0"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5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35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是祢呼喚我的名字</a:t>
            </a: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Lord, You've called me by my name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endParaRPr lang="zh-CN" sz="350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從荊棘裡 從火焰中</a:t>
            </a: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From in the bush, from in the flames.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是祢呼喚我的名字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0"/>
            <a:ext cx="9154795" cy="42989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主我在這裡 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here I am;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sz="3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站立</a:t>
            </a: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</a:t>
            </a:r>
            <a:r>
              <a:rPr lang="zh-CN" altLang="en-US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</a:t>
            </a: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</a:t>
            </a: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地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 holy ground I stand.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主我在這裡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here I am; 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聽祢呼召 順服祢旨意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humbly bow to hear Your command.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是祢呼喚我的名字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-635"/>
            <a:ext cx="9154795" cy="4267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自有永有的神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God Who's called I Am,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耶和華是祢的名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Whose years are without number,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祢必與我同在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know You'll be with me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sz="3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祢大能施行神跡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Performing signs </a:t>
            </a:r>
            <a:r>
              <a:rPr lang="zh-CN" altLang="en-US" sz="3500" noProof="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wonders</a:t>
            </a: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是祢呼喚我的名字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-635"/>
            <a:ext cx="9154795" cy="4267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不是倚靠勢力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ev'ry work You do,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sz="3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不是倚靠才能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know that You'll achieve it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3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乃是倚靠祢的靈 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Not by human pow'r or might,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sz="3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方能成事</a:t>
            </a:r>
          </a:p>
          <a:p>
            <a:pPr algn="ctr">
              <a:lnSpc>
                <a:spcPct val="80000"/>
              </a:lnSpc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By Your Spirit.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316</Words>
  <Application>WPS 演示</Application>
  <PresentationFormat>On-screen Show (4:3)</PresentationFormat>
  <Paragraphs>65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《奇妙的預備》專輯  詞曲：劉安淑 English Lyrics: Steven Ngai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43</cp:revision>
  <dcterms:created xsi:type="dcterms:W3CDTF">2023-04-13T07:18:00Z</dcterms:created>
  <dcterms:modified xsi:type="dcterms:W3CDTF">2023-10-28T17:52:24Z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