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307" r:id="rId2"/>
    <p:sldId id="298" r:id="rId3"/>
    <p:sldId id="305" r:id="rId4"/>
    <p:sldId id="306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5370830"/>
            <a:ext cx="9150350" cy="6324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</a:t>
            </a:r>
            <a: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淑</a:t>
            </a:r>
            <a:r>
              <a:rPr lang="zh-CN" sz="3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180465"/>
            <a:ext cx="9156700" cy="21031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76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我是個得勝者</a:t>
            </a:r>
          </a:p>
          <a:p>
            <a:pPr algn="ctr"/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CONQUEROR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我是個得勝者1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9525"/>
            <a:ext cx="9154795" cy="428942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四面受敵卻不被困住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Though I'm hard-pressed, I'm never broken,</a:t>
            </a:r>
            <a:r>
              <a:rPr lang="en-US" altLang="zh-CN" sz="27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4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心裏作難卻不至失望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Though I'm perplexed, never despairing,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400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十架在前勝過艱難試煉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As I regard the cross of Christ the Lord: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000"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我已靠主勝過這世界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Through Him I have overcome the world!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200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2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(X2)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7988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我是個得勝者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r"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0"/>
            <a:ext cx="9154795" cy="429895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endParaRPr lang="zh-CN" sz="4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我是個得勝者</a:t>
            </a:r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 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am a conqueror, 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400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因[為/我]耶穌基督復活了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my victory in God is sure.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400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靠著愛我的主得勝了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 is risen; I'm a conqueror 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400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得勝有餘了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Through the pow'r of God!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28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(X2)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7988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我是個得勝者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r"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-13335"/>
            <a:ext cx="9154795" cy="42805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endParaRPr lang="zh-CN" sz="4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得救的樂歌響起</a:t>
            </a:r>
          </a:p>
          <a:p>
            <a:pPr algn="ctr">
              <a:lnSpc>
                <a:spcPct val="7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saints now share a glad song,</a:t>
            </a:r>
          </a:p>
          <a:p>
            <a:pPr algn="ctr">
              <a:lnSpc>
                <a:spcPct val="70000"/>
              </a:lnSpc>
              <a:buClrTx/>
              <a:buSzTx/>
              <a:buFontTx/>
            </a:pPr>
            <a:endParaRPr lang="zh-CN" altLang="en-US" sz="4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buClrTx/>
              <a:buSzTx/>
              <a:buFontTx/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靠著主剛强站立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With pow'r from God to stand strong.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buClrTx/>
              <a:buSzTx/>
              <a:buFontTx/>
            </a:pPr>
            <a:endParaRPr lang="zh-CN" altLang="en-US" sz="4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高過四圍的環境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Although our foes may assail,</a:t>
            </a:r>
          </a:p>
          <a:p>
            <a:pPr algn="ctr">
              <a:lnSpc>
                <a:spcPct val="70000"/>
              </a:lnSpc>
              <a:buClrTx/>
              <a:buSzTx/>
              <a:buFontTx/>
            </a:pPr>
            <a:endParaRPr lang="zh-CN" altLang="en-US" sz="4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高過四面的仇敵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We know through God we'll prevail!</a:t>
            </a:r>
          </a:p>
          <a:p>
            <a:pPr algn="ctr">
              <a:lnSpc>
                <a:spcPct val="70000"/>
              </a:lnSpc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</a:pPr>
            <a:r>
              <a:rPr lang="zh-CN" sz="4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(X</a:t>
            </a:r>
            <a:r>
              <a:rPr lang="en-US" altLang="zh-CN" sz="4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2</a:t>
            </a:r>
            <a:r>
              <a:rPr lang="zh-CN" sz="4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273</Words>
  <Application>WPS 演示</Application>
  <PresentationFormat>On-screen Show (4:3)</PresentationFormat>
  <Paragraphs>59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《奇妙的預備》專輯  詞曲：劉安淑 English Lyrics: Steven Ngai 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46</cp:revision>
  <dcterms:created xsi:type="dcterms:W3CDTF">2023-04-13T07:18:00Z</dcterms:created>
  <dcterms:modified xsi:type="dcterms:W3CDTF">2023-10-28T17:03:03Z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