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308" r:id="rId2"/>
    <p:sldId id="298" r:id="rId3"/>
    <p:sldId id="305" r:id="rId4"/>
    <p:sldId id="306" r:id="rId5"/>
    <p:sldId id="307" r:id="rId6"/>
  </p:sldIdLst>
  <p:sldSz cx="9144000" cy="6858000" type="screen4x3"/>
  <p:notesSz cx="6858000" cy="9144000"/>
  <p:custDataLst>
    <p:tags r:id="rId8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206" userDrawn="1">
          <p15:clr>
            <a:srgbClr val="A4A3A4"/>
          </p15:clr>
        </p15:guide>
        <p15:guide id="2" pos="28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114" d="100"/>
          <a:sy n="114" d="100"/>
        </p:scale>
        <p:origin x="-102" y="-102"/>
      </p:cViewPr>
      <p:guideLst>
        <p:guide orient="horz" pos="2206"/>
        <p:guide pos="287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2023/10/28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6350" y="5370830"/>
            <a:ext cx="9150350" cy="112458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sz="3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《奇妙的預備》專輯</a:t>
            </a:r>
            <a:br>
              <a:rPr lang="zh-CN" sz="3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zh-CN" sz="3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/>
            </a:r>
            <a:br>
              <a:rPr lang="zh-CN" sz="3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zh-CN" sz="3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詞曲：劉安</a:t>
            </a:r>
            <a:r>
              <a:rPr lang="zh-CN" sz="35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淑</a:t>
            </a:r>
            <a:r>
              <a:rPr lang="zh-CN" sz="3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3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zh-CN" sz="2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>English Lyrics: Steven Ngai</a:t>
            </a:r>
            <a:r>
              <a:rPr lang="zh-CN" sz="3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/>
            </a:r>
            <a:br>
              <a:rPr lang="zh-CN" sz="3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3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3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zh-CN" sz="3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/>
            </a:r>
            <a:br>
              <a:rPr lang="zh-CN" sz="3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altLang="en-US" sz="2300" kern="1200" baseline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0" y="1180465"/>
            <a:ext cx="9156700" cy="210312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65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祢必興旺我必衰微</a:t>
            </a:r>
            <a:endParaRPr lang="zh-CN" sz="850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  <a:p>
            <a:pPr algn="ctr"/>
            <a:r>
              <a:rPr lang="zh-CN" sz="35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YOU MUST INCREASE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祢必興旺我必衰微1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0"/>
            <a:ext cx="9154795" cy="587946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經過烈火的錘煉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After gold is placed in fire, </a:t>
            </a:r>
            <a:endParaRPr lang="zh-CN" altLang="en-US" sz="3600" noProof="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3000" dirty="0"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祢必煉我如同精金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Impure dross is found and removed.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3000" dirty="0"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葡萄枝經過修剪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After growers prune a vine,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3000" dirty="0"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0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sz="5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必會碩果滿園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The more lovely the fruit.  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</a:t>
            </a:r>
            <a:r>
              <a:rPr lang="zh-CN" sz="2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-1</a:t>
            </a:r>
            <a:r>
              <a:rPr lang="zh-CN" sz="2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-2001520" y="1945005"/>
            <a:ext cx="3048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祢必興旺我必衰微</a:t>
            </a:r>
            <a:r>
              <a:rPr lang="en-US" alt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2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-635"/>
            <a:ext cx="9154795" cy="429958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受苦是與我有</a:t>
            </a:r>
            <a:r>
              <a:rPr lang="zh-CN" sz="5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益</a:t>
            </a:r>
            <a:endParaRPr lang="zh-CN" sz="530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 see trials for my good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3000" dirty="0"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為要學習祢的律例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500" noProof="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As </a:t>
            </a: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 learn Your will and decrees,</a:t>
            </a:r>
            <a:endParaRPr lang="zh-CN" altLang="en-US" sz="3600" noProof="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3000" dirty="0"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所遭</a:t>
            </a:r>
            <a:r>
              <a:rPr lang="zh-CN" sz="5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遇的是出於祢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500" noProof="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And </a:t>
            </a: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 won't murmur or complain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altLang="en-US" sz="36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 </a:t>
            </a:r>
            <a:endParaRPr lang="zh-CN" sz="3000" dirty="0"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5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我就默然不語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For You gave them to me.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</a:t>
            </a:r>
            <a:r>
              <a:rPr lang="zh-CN" sz="2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-2</a:t>
            </a:r>
            <a:r>
              <a:rPr lang="zh-CN" sz="2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祢必興旺我必衰微</a:t>
            </a:r>
            <a:r>
              <a:rPr lang="en-US" alt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3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-635"/>
            <a:ext cx="9154795" cy="426783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祢必興旺 我必衰微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You must increase, I must decrease! 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3000" dirty="0"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接受煉淨為能更像祢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Make me more like You, refined in fire.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3000" dirty="0"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更多的祢 更少自己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Much more of You, much less of me!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altLang="en-US" sz="36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 </a:t>
            </a:r>
            <a:endParaRPr lang="zh-CN" sz="3000" dirty="0"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成為祢尊貴的器皿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Use this vessel for Your honor.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</a:t>
            </a:r>
            <a:r>
              <a:rPr lang="zh-CN" sz="2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-1</a:t>
            </a:r>
            <a:r>
              <a:rPr lang="zh-CN" sz="2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祢必興旺我必衰微</a:t>
            </a:r>
            <a:r>
              <a:rPr lang="en-US" alt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4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7620"/>
            <a:ext cx="9154795" cy="425958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祢必興旺 我必衰微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You must increase, I must decrease!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3000" dirty="0"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5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有這寶貝藏在瓦器裡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Treasure fills this humble jar of clay.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3000" dirty="0"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5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更多的祢 更少自己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Much more of You, much less of me!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3000" dirty="0"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為要榮耀</a:t>
            </a:r>
            <a:r>
              <a:rPr lang="zh-CN" sz="5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祢至高聖</a:t>
            </a:r>
            <a:r>
              <a:rPr lang="zh-CN" sz="5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名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Let me magnify Your holy name.</a:t>
            </a:r>
            <a:endParaRPr lang="zh-CN" altLang="en-US" sz="3600" noProof="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</a:t>
            </a:r>
            <a:r>
              <a:rPr lang="zh-CN" sz="2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-2</a:t>
            </a:r>
            <a:r>
              <a:rPr lang="zh-CN" sz="2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ODg4YzA1NDkzZWUzOWE4M2VjZjZiOWU3NGI0ZjNlZjQifQ=="/>
  <p:tag name="KSO_WPP_MARK_KEY" val="52b76ddc-5ba2-4000-87ac-bf377456662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363</Words>
  <Application>WPS 演示</Application>
  <PresentationFormat>On-screen Show (4:3)</PresentationFormat>
  <Paragraphs>68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默认设计模板</vt:lpstr>
      <vt:lpstr>《奇妙的預備》專輯  詞曲：劉安淑 English Lyrics: Steven Ngai   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Wendy Liu</cp:lastModifiedBy>
  <cp:revision>45</cp:revision>
  <dcterms:created xsi:type="dcterms:W3CDTF">2023-04-13T07:18:00Z</dcterms:created>
  <dcterms:modified xsi:type="dcterms:W3CDTF">2023-10-28T18:16:33Z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FC17D9D53E2446AFAA3B231C385A6FFD_12</vt:lpwstr>
  </property>
</Properties>
</file>