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308" r:id="rId2"/>
    <p:sldId id="298" r:id="rId3"/>
    <p:sldId id="306" r:id="rId4"/>
    <p:sldId id="307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themeOverride" Target="../theme/themeOverride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5370830"/>
            <a:ext cx="9150350" cy="93091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</a:t>
            </a:r>
            <a: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淑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180465"/>
            <a:ext cx="9156700" cy="21031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我的靈要醒起</a:t>
            </a:r>
            <a:endParaRPr lang="zh-CN" sz="85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ctr"/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O MY SOUL, AWAKE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我的靈要醒起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0"/>
            <a:ext cx="9154795" cy="58794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我的靈要醒起</a:t>
            </a:r>
          </a:p>
          <a:p>
            <a:pPr algn="ctr"/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 my soul, my soul awake,</a:t>
            </a:r>
          </a:p>
          <a:p>
            <a:pPr algn="ctr"/>
            <a:endParaRPr lang="zh-CN" sz="35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我的琴瑟</a:t>
            </a:r>
            <a:r>
              <a:rPr 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也要</a:t>
            </a: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醒起</a:t>
            </a:r>
          </a:p>
          <a:p>
            <a:pPr algn="ctr"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awake, O harp and lyre, awake: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endParaRPr lang="zh-CN" sz="35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稱謝祢 歌頌祢</a:t>
            </a:r>
          </a:p>
          <a:p>
            <a:pPr algn="ctr"/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my God I must sing!</a:t>
            </a:r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我的靈要醒起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-635"/>
            <a:ext cx="9154795" cy="4267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諸天述說祢的榮耀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Lord, You’ve set forth revelation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穹蒼傳揚祢的手段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the skies and all creation.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我要在萬民中稱謝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I’ll sing praise among the nations;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在列邦中歌頌祢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Everywhere Your praise I’ll sing.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我的靈要醒起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700530"/>
            <a:ext cx="9154795" cy="22174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祢配得讚美</a:t>
            </a: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You're worthy of praise!</a:t>
            </a:r>
          </a:p>
          <a:p>
            <a:pPr algn="ctr"/>
            <a:r>
              <a:rPr lang="zh-CN" sz="4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r>
              <a:rPr lang="zh-CN" sz="4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(4X)</a:t>
            </a: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橋段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9EDEE"/>
    </a:accent5>
    <a:accent6>
      <a:srgbClr val="2D2D89"/>
    </a:accent6>
    <a:hlink>
      <a:srgbClr val="009999"/>
    </a:hlink>
    <a:folHlink>
      <a:srgbClr val="99CC0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196</Words>
  <Application>WPS 演示</Application>
  <PresentationFormat>On-screen Show (4:3)</PresentationFormat>
  <Paragraphs>42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《奇妙的預備》專輯  詞曲：劉安淑 English Lyrics: Steven Ngai 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46</cp:revision>
  <dcterms:created xsi:type="dcterms:W3CDTF">2023-04-13T07:18:00Z</dcterms:created>
  <dcterms:modified xsi:type="dcterms:W3CDTF">2023-10-28T17:31:47Z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