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308" r:id="rId2"/>
    <p:sldId id="298" r:id="rId3"/>
    <p:sldId id="305" r:id="rId4"/>
    <p:sldId id="306" r:id="rId5"/>
    <p:sldId id="307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14" d="100"/>
          <a:sy n="114" d="100"/>
        </p:scale>
        <p:origin x="-102" y="-102"/>
      </p:cViewPr>
      <p:guideLst>
        <p:guide orient="horz" pos="2206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6350" y="5370830"/>
            <a:ext cx="9150350" cy="112458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《奇妙的預備》專輯</a:t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</a:t>
            </a:r>
            <a:r>
              <a:rPr lang="zh-CN" sz="35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淑</a:t>
            </a: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1180465"/>
            <a:ext cx="9156700" cy="210312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6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祢必興旺我必衰微</a:t>
            </a:r>
            <a:endParaRPr lang="zh-CN" sz="85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  <a:p>
            <a:pPr algn="ctr"/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YOU MUST INCREASE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祢必興旺我必衰微1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0"/>
            <a:ext cx="9154795" cy="587946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經過烈火的錘煉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After gold is placed in fire, 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祢必煉我如同精金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Impure dross is found and removed.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葡萄枝經過修剪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After growers prune a vine,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必會碩果滿園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 more lovely the fruit.  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9" name="文本框 8"/>
          <p:cNvSpPr txBox="1"/>
          <p:nvPr/>
        </p:nvSpPr>
        <p:spPr>
          <a:xfrm>
            <a:off x="-2001520" y="1945005"/>
            <a:ext cx="304800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祢必興旺我必衰微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-635"/>
            <a:ext cx="9154795" cy="429958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受苦是與我有</a:t>
            </a:r>
            <a:r>
              <a:rPr 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益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see trials for my good 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為要學習祢的律例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As </a:t>
            </a: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learn Your will and decrees,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所遭</a:t>
            </a: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遇的是出於祢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</a:t>
            </a: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won't murmur or complain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endParaRPr lang="zh-CN" sz="3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我就默然不語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For You gave them to me.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祢必興旺我必衰微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-635"/>
            <a:ext cx="9154795" cy="4267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祢必興旺 我必衰微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must increase, I must decrease! 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接受煉淨為能更像祢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Make me more like You, refined in fire.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更多的祢 更少自己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Much more of You, much less of me!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endParaRPr lang="zh-CN" sz="3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成為祢尊貴的器皿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Use this vessel for Your honor.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祢必興旺我必衰微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7620"/>
            <a:ext cx="9154795" cy="425958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祢必興旺 我必衰微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must increase, I must decrease!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有這寶貝藏在瓦器裡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Treasure fills this humble jar of clay.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更多的祢 更少自己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Much more of You, much less of me!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為要榮耀</a:t>
            </a:r>
            <a:r>
              <a:rPr 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祢至高聖</a:t>
            </a: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名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Let me magnify Your holy name.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363</Words>
  <Application>WPS 演示</Application>
  <PresentationFormat>On-screen Show (4:3)</PresentationFormat>
  <Paragraphs>68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《奇妙的預備》專輯  詞曲：劉安淑 English Lyrics: Steven Ngai 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45</cp:revision>
  <dcterms:created xsi:type="dcterms:W3CDTF">2023-04-13T07:18:00Z</dcterms:created>
  <dcterms:modified xsi:type="dcterms:W3CDTF">2023-10-28T18:16:33Z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2052-12.1.0.15712</vt:lpwstr>
  </property>
  <property fmtid="{D5CDD505-2E9C-101B-9397-08002B2CF9AE}" pid="3" name="ICV">
    <vt:lpwstr>FC17D9D53E2446AFAA3B231C385A6FFD_12</vt:lpwstr>
  </property>
</Properties>
</file>