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308" r:id="rId2"/>
    <p:sldId id="298" r:id="rId3"/>
    <p:sldId id="305" r:id="rId4"/>
    <p:sldId id="306" r:id="rId5"/>
    <p:sldId id="307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6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14" d="100"/>
          <a:sy n="114" d="100"/>
        </p:scale>
        <p:origin x="-102" y="-102"/>
      </p:cViewPr>
      <p:guideLst>
        <p:guide orient="horz" pos="2206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6350" y="5073015"/>
            <a:ext cx="9150350" cy="113474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《奇妙的預備》專輯</a:t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詞曲：劉安</a:t>
            </a:r>
            <a:r>
              <a:rPr lang="zh-CN" sz="35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淑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180465"/>
            <a:ext cx="9156700" cy="210312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r>
              <a:rPr lang="zh-CN" sz="65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是祢呼喚我的名字</a:t>
            </a:r>
          </a:p>
          <a:p>
            <a:pPr algn="ctr"/>
            <a:r>
              <a:rPr lang="zh-CN" sz="34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FROM IN THE FLAMES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是祢呼喚我的名字1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58794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是祢呼喚我的名字 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Lord, You've called out unto me,</a:t>
            </a:r>
            <a:r>
              <a:rPr lang="en-US" altLang="zh-CN" sz="3500" noProof="0" dirty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en-US" altLang="zh-CN" sz="5000" noProof="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endParaRPr lang="zh-CN" sz="3500" dirty="0">
              <a:solidFill>
                <a:schemeClr val="tx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是祢呼喚我的名字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Lord, You've called me by my name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buClrTx/>
              <a:buSzTx/>
              <a:buFontTx/>
            </a:pPr>
            <a:endParaRPr lang="zh-CN" sz="35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/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從荊棘裡 從火焰中</a:t>
            </a:r>
          </a:p>
          <a:p>
            <a:pPr algn="ctr"/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in the bush, from in the flames.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[主歌]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-2001520" y="1945005"/>
            <a:ext cx="30480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0"/>
            <a:ext cx="9154795" cy="429895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主我在這裡 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here I am;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站立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</a:t>
            </a:r>
            <a:r>
              <a:rPr lang="zh-CN" altLang="en-US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至</a:t>
            </a:r>
            <a:r>
              <a:rPr lang="zh-CN" sz="50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</a:t>
            </a: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</a:t>
            </a:r>
            <a:endParaRPr lang="zh-CN" sz="530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holy ground I stand.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主我在這裡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here I am;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聽祢呼召 順服祢旨意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humbly bow to hear Your command.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/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自有永有的神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 God Who's called I Am,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3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耶和華是祢的名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Whose years are without number,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祢必與我同在</a:t>
            </a:r>
            <a:r>
              <a:rPr lang="zh-CN" sz="5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You'll be with me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6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r>
              <a:rPr lang="zh-CN" sz="30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50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祢大能施行神跡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Performing signs </a:t>
            </a:r>
            <a:r>
              <a:rPr lang="zh-CN" altLang="en-US" sz="3500" noProof="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wonders</a:t>
            </a: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5080" y="6421120"/>
            <a:ext cx="9138920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292090" y="6453505"/>
            <a:ext cx="38944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是祢呼喚我的名字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10795" y="-635"/>
            <a:ext cx="9154795" cy="4267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不是倚靠勢力</a:t>
            </a:r>
            <a:endParaRPr lang="zh-CN" sz="530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ev'ry work You do,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不是倚靠才能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know that You'll achieve it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endParaRPr lang="zh-CN" sz="30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乃是倚靠祢的靈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Not by human pow'r or might,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30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buClrTx/>
              <a:buSzTx/>
              <a:buFontTx/>
            </a:pPr>
            <a:r>
              <a:rPr lang="zh-CN" sz="500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方能成事</a:t>
            </a:r>
          </a:p>
          <a:p>
            <a:pPr algn="ctr">
              <a:lnSpc>
                <a:spcPct val="80000"/>
              </a:lnSpc>
            </a:pPr>
            <a:r>
              <a:rPr lang="zh-CN" altLang="en-US" sz="3500" noProof="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By Your Spirit.</a:t>
            </a:r>
            <a:endParaRPr lang="zh-CN" altLang="en-US" sz="3600" noProof="0" dirty="0">
              <a:solidFill>
                <a:schemeClr val="bg1"/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080" y="6453505"/>
            <a:ext cx="1646555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300" dirty="0" smtClean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 dirty="0">
                <a:solidFill>
                  <a:schemeClr val="bg1"/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ODg4YzA1NDkzZWUzOWE4M2VjZjZiOWU3NGI0ZjNlZjQ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316</Words>
  <Application>WPS 演示</Application>
  <PresentationFormat>On-screen Show (4:3)</PresentationFormat>
  <Paragraphs>65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《奇妙的預備》專輯  詞曲：劉安淑 English Lyrics: Steven Ngai 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43</cp:revision>
  <dcterms:created xsi:type="dcterms:W3CDTF">2023-04-13T07:18:00Z</dcterms:created>
  <dcterms:modified xsi:type="dcterms:W3CDTF">2023-10-28T17:52:24Z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FC17D9D53E2446AFAA3B231C385A6FFD_12</vt:lpwstr>
  </property>
</Properties>
</file>