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298" r:id="rId3"/>
    <p:sldId id="306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93091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endParaRPr lang="zh-CN" sz="8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O MY SOUL, AWAKE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58794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我的靈要醒起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my soul, my soul awake,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我的琴瑟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也要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醒起</a:t>
            </a: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awake, O harp and lyre, awake: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稱謝祢 歌頌祢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my God I must sing!</a:t>
            </a:r>
            <a:r>
              <a:rPr lang="en-US" alt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4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諸天述說祢的榮耀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You’ve set forth revelation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穹蒼傳揚祢的手段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the skies and all creation.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我要在萬民中稱謝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I’ll sing praise among the nations;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在列邦中歌頌祢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Everywhere Your praise I’ll sing.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我的靈要醒起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1700530"/>
            <a:ext cx="9154795" cy="22174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祢配得讚美</a:t>
            </a:r>
          </a:p>
          <a:p>
            <a:pPr algn="ctr"/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You're worthy of praise!</a:t>
            </a:r>
          </a:p>
          <a:p>
            <a:pPr algn="ctr"/>
            <a:r>
              <a:rPr lang="zh-CN" sz="4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4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(4X)</a:t>
            </a:r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橋段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9EDEE"/>
    </a:accent5>
    <a:accent6>
      <a:srgbClr val="2D2D89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196</Words>
  <Application>WPS 演示</Application>
  <PresentationFormat>On-screen Show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2023-10-28T17:31:47Z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