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tags/tag2.xml" ContentType="application/vnd.openxmlformats-officedocument.presentationml.tags+xml"/>
  <Override PartName="/ppt/tags/tag3.xml" ContentType="application/vnd.openxmlformats-officedocument.presentationml.tags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6"/>
  </p:notesMasterIdLst>
  <p:sldIdLst>
    <p:sldId id="279" r:id="rId2"/>
    <p:sldId id="298" r:id="rId3"/>
    <p:sldId id="305" r:id="rId4"/>
    <p:sldId id="306" r:id="rId5"/>
  </p:sldIdLst>
  <p:sldSz cx="9144000" cy="6858000" type="screen4x3"/>
  <p:notesSz cx="6858000" cy="9144000"/>
  <p:custDataLst>
    <p:tags r:id="rId7"/>
  </p:custDataLst>
  <p:defaultTextStyle>
    <a:defPPr>
      <a:defRPr lang="zh-CN"/>
    </a:defPPr>
    <a:lvl1pPr marL="0" lvl="0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206" userDrawn="1">
          <p15:clr>
            <a:srgbClr val="A4A3A4"/>
          </p15:clr>
        </p15:guide>
        <p15:guide id="2" pos="287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 showGuides="1">
      <p:cViewPr varScale="1">
        <p:scale>
          <a:sx n="114" d="100"/>
          <a:sy n="114" d="100"/>
        </p:scale>
        <p:origin x="-102" y="-102"/>
      </p:cViewPr>
      <p:guideLst>
        <p:guide orient="horz" pos="2206"/>
        <p:guide pos="287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tags" Target="tags/tag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pPr/>
              <a:t>2023/10/28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5293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 102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文本占位符 1026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1028" name="日期占位符 1027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400"/>
            </a:lvl1pPr>
          </a:lstStyle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1029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00"/>
            </a:lvl1pPr>
          </a:lstStyle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1030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400"/>
            </a:lvl1pPr>
          </a:lstStyle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marL="0" lvl="0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6350" y="5370830"/>
            <a:ext cx="9150350" cy="112458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lang="zh-CN" sz="350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《奇妙的預備》專輯</a:t>
            </a:r>
            <a:br>
              <a:rPr lang="zh-CN" sz="350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</a:br>
            <a:r>
              <a:rPr lang="zh-CN" sz="350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/>
            </a:r>
            <a:br>
              <a:rPr lang="zh-CN" sz="350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</a:br>
            <a:r>
              <a:rPr lang="zh-CN" sz="350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詞曲：劉安</a:t>
            </a:r>
            <a:r>
              <a:rPr lang="zh-CN" sz="3500" dirty="0" smtClean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淑</a:t>
            </a:r>
            <a:r>
              <a:rPr lang="zh-CN" sz="350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/>
            </a:r>
            <a:br>
              <a:rPr lang="zh-CN" sz="350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</a:br>
            <a:r>
              <a:rPr lang="zh-CN" sz="250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汉仪铸字童年体简" panose="00020600040101010101" charset="-122"/>
              </a:rPr>
              <a:t>English Lyrics: Steven Ngai</a:t>
            </a:r>
            <a:r>
              <a:rPr lang="zh-CN" sz="350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汉仪铸字童年体简" panose="00020600040101010101" charset="-122"/>
              </a:rPr>
              <a:t/>
            </a:r>
            <a:br>
              <a:rPr lang="zh-CN" sz="350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汉仪铸字童年体简" panose="00020600040101010101" charset="-122"/>
              </a:rPr>
            </a:br>
            <a:r>
              <a:rPr lang="zh-CN" sz="35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/>
            </a:r>
            <a:br>
              <a:rPr lang="zh-CN" sz="35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</a:br>
            <a:r>
              <a:rPr lang="zh-CN" sz="50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/>
            </a:r>
            <a:br>
              <a:rPr lang="zh-CN" sz="50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</a:br>
            <a:r>
              <a:rPr lang="zh-CN" sz="30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汉仪铸字童年体简" panose="00020600040101010101" charset="-122"/>
              </a:rPr>
              <a:t/>
            </a:r>
            <a:br>
              <a:rPr lang="zh-CN" sz="30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汉仪铸字童年体简" panose="00020600040101010101" charset="-122"/>
              </a:rPr>
            </a:br>
            <a:endParaRPr lang="zh-CN" sz="300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-5715" y="6421120"/>
            <a:ext cx="9134475" cy="436880"/>
          </a:xfrm>
        </p:spPr>
        <p:txBody>
          <a:bodyPr/>
          <a:lstStyle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altLang="en-US" sz="2300" kern="1200" baseline="0">
              <a:solidFill>
                <a:schemeClr val="bg1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cs typeface="楷体" panose="02010609060101010101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0" y="1180465"/>
            <a:ext cx="9156700" cy="210312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/>
            <a:r>
              <a:rPr lang="zh-CN" sz="85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奇妙的預備</a:t>
            </a:r>
          </a:p>
          <a:p>
            <a:pPr algn="ctr"/>
            <a:r>
              <a:rPr lang="zh-CN" sz="35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NO EYE HAS SEEN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/>
            </a: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5080" y="6421120"/>
            <a:ext cx="9138920" cy="436880"/>
          </a:xfrm>
        </p:spPr>
        <p:txBody>
          <a:bodyPr/>
          <a:lstStyle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sz="2300" kern="1200" baseline="0">
              <a:solidFill>
                <a:schemeClr val="bg1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292090" y="6453505"/>
            <a:ext cx="38944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奇妙的預備1</a:t>
            </a:r>
            <a:r>
              <a:rPr 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/3]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-10795" y="3810"/>
            <a:ext cx="9154795" cy="429514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/>
            <a:endParaRPr lang="zh-CN" sz="300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</a:pPr>
            <a:r>
              <a:rPr lang="zh-CN" sz="50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神的孩子 抬頭仰望</a:t>
            </a:r>
            <a:endParaRPr lang="zh-CN" sz="5000">
              <a:solidFill>
                <a:schemeClr val="tx1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</a:pPr>
            <a:r>
              <a:rPr lang="zh-CN" altLang="en-US" sz="3500" noProof="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Dear despairing child, you needn't sigh;</a:t>
            </a:r>
          </a:p>
          <a:p>
            <a:pPr algn="ctr">
              <a:lnSpc>
                <a:spcPct val="80000"/>
              </a:lnSpc>
            </a:pPr>
            <a:r>
              <a:rPr lang="zh-CN" altLang="en-US" sz="3000" noProof="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 </a:t>
            </a:r>
          </a:p>
          <a:p>
            <a:pPr algn="ctr">
              <a:lnSpc>
                <a:spcPct val="80000"/>
              </a:lnSpc>
            </a:pPr>
            <a:r>
              <a:rPr lang="zh-CN" sz="50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走出灰心和沮喪</a:t>
            </a:r>
            <a:endParaRPr lang="zh-CN" sz="5000">
              <a:solidFill>
                <a:schemeClr val="tx1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buClrTx/>
              <a:buSzTx/>
              <a:buFontTx/>
            </a:pPr>
            <a:r>
              <a:rPr lang="zh-CN" altLang="en-US" sz="3500" noProof="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To the heavens lift your eyes:</a:t>
            </a:r>
          </a:p>
          <a:p>
            <a:pPr algn="ctr">
              <a:lnSpc>
                <a:spcPct val="80000"/>
              </a:lnSpc>
            </a:pPr>
            <a:endParaRPr lang="zh-CN" altLang="en-US" sz="3000" noProof="0" dirty="0">
              <a:solidFill>
                <a:schemeClr val="bg1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</a:pPr>
            <a:r>
              <a:rPr lang="zh-CN" sz="50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舉目仰望 滿天的星光</a:t>
            </a:r>
            <a:endParaRPr lang="zh-CN" sz="5000">
              <a:solidFill>
                <a:schemeClr val="tx1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</a:pPr>
            <a:r>
              <a:rPr lang="zh-CN" altLang="en-US" sz="3500" noProof="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In the numerous stars that fill the sky</a:t>
            </a:r>
            <a:endParaRPr lang="zh-CN" altLang="en-US" sz="3600" noProof="0" dirty="0">
              <a:solidFill>
                <a:schemeClr val="bg1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</a:pPr>
            <a:r>
              <a:rPr lang="zh-CN" altLang="en-US" sz="3000" noProof="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 </a:t>
            </a:r>
          </a:p>
          <a:p>
            <a:pPr algn="ctr">
              <a:lnSpc>
                <a:spcPct val="80000"/>
              </a:lnSpc>
            </a:pPr>
            <a:r>
              <a:rPr lang="zh-CN" sz="50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向你述說末後的指望</a:t>
            </a:r>
            <a:endParaRPr lang="zh-CN" sz="5300">
              <a:solidFill>
                <a:schemeClr val="bg1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</a:pPr>
            <a:r>
              <a:rPr lang="zh-CN" altLang="en-US" sz="3500" noProof="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See your many promises in Christ.</a:t>
            </a:r>
            <a:endParaRPr lang="zh-CN" altLang="en-US" sz="3600" noProof="0" dirty="0">
              <a:solidFill>
                <a:schemeClr val="bg1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080" y="6453505"/>
            <a:ext cx="16465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[主歌]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-2001520" y="1945005"/>
            <a:ext cx="30480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zh-CN" alt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/>
            </a: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5080" y="6421120"/>
            <a:ext cx="9138920" cy="436880"/>
          </a:xfrm>
        </p:spPr>
        <p:txBody>
          <a:bodyPr/>
          <a:lstStyle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sz="2300" kern="1200" baseline="0">
              <a:solidFill>
                <a:schemeClr val="bg1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292090" y="6453505"/>
            <a:ext cx="38944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奇妙的預備</a:t>
            </a:r>
            <a:r>
              <a:rPr lang="en-US" alt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2</a:t>
            </a:r>
            <a:r>
              <a:rPr 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/3]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-10795" y="635"/>
            <a:ext cx="9154795" cy="429831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/>
            <a:endParaRPr lang="zh-CN" sz="300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50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眼睛未曾看見 耳朵未曾聽見</a:t>
            </a:r>
            <a:r>
              <a:rPr lang="zh-CN" sz="5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3500" noProof="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No eye has seen,  No ear has heard,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3000" noProof="0" dirty="0">
                <a:solidFill>
                  <a:schemeClr val="tx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endParaRPr lang="zh-CN" sz="5000">
              <a:solidFill>
                <a:schemeClr val="tx1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50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人心也未曾想到</a:t>
            </a:r>
            <a:endParaRPr lang="zh-CN" sz="5300">
              <a:solidFill>
                <a:schemeClr val="bg1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3500" noProof="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No mind has e'er conceived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endParaRPr lang="zh-CN" altLang="en-US" sz="3000" noProof="0" dirty="0">
              <a:solidFill>
                <a:schemeClr val="bg1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50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祂為你奇妙的預備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3500" noProof="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God's plans for all those who believe,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3000" noProof="0" dirty="0">
                <a:solidFill>
                  <a:schemeClr val="tx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endParaRPr lang="zh-CN" sz="5000">
              <a:solidFill>
                <a:schemeClr val="tx1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50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祂為你奇妙的預備</a:t>
            </a:r>
            <a:endParaRPr lang="zh-CN" sz="5300">
              <a:solidFill>
                <a:schemeClr val="bg1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3500" noProof="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God's plans for all those who believe.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5080" y="6453505"/>
            <a:ext cx="16465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[副歌]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/>
            </a: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5080" y="6421120"/>
            <a:ext cx="9138920" cy="436880"/>
          </a:xfrm>
        </p:spPr>
        <p:txBody>
          <a:bodyPr/>
          <a:lstStyle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sz="2300" kern="1200" baseline="0">
              <a:solidFill>
                <a:schemeClr val="bg1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292090" y="6453505"/>
            <a:ext cx="38944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奇妙的預備</a:t>
            </a:r>
            <a:r>
              <a:rPr lang="en-US" alt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3</a:t>
            </a:r>
            <a:r>
              <a:rPr 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/3]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5080" y="0"/>
            <a:ext cx="9154795" cy="427990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/>
            <a:endParaRPr lang="zh-CN" sz="300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</a:pPr>
            <a:r>
              <a:rPr lang="zh-CN" sz="500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脫去身上纏累和重擔</a:t>
            </a:r>
            <a:endParaRPr lang="zh-CN" sz="5300" dirty="0">
              <a:solidFill>
                <a:schemeClr val="bg1"/>
              </a:solidFill>
              <a:effectLst>
                <a:glow rad="63500">
                  <a:schemeClr val="accent6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</a:pPr>
            <a:r>
              <a:rPr lang="zh-CN" altLang="en-US" sz="3500" noProof="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As we see the cross that makes us whole,</a:t>
            </a:r>
            <a:endParaRPr lang="zh-CN" altLang="en-US" sz="3600" noProof="0" dirty="0">
              <a:solidFill>
                <a:schemeClr val="bg1"/>
              </a:solidFill>
              <a:effectLst>
                <a:glow rad="63500">
                  <a:schemeClr val="accent6">
                    <a:satMod val="175000"/>
                    <a:alpha val="40000"/>
                  </a:schemeClr>
                </a:glow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3000" noProof="0" dirty="0">
                <a:solidFill>
                  <a:schemeClr val="tx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endParaRPr lang="zh-CN" sz="5000" dirty="0">
              <a:solidFill>
                <a:schemeClr val="tx1"/>
              </a:solidFill>
              <a:effectLst>
                <a:glow rad="63500">
                  <a:schemeClr val="accent6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500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單單仰望耶穌十字上</a:t>
            </a:r>
          </a:p>
          <a:p>
            <a:pPr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3500" noProof="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We reject the chains that bind our soul;</a:t>
            </a:r>
          </a:p>
          <a:p>
            <a:pPr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</a:pPr>
            <a:endParaRPr lang="en-US" altLang="zh-CN" sz="3000" noProof="0" dirty="0">
              <a:solidFill>
                <a:schemeClr val="tx1"/>
              </a:solidFill>
              <a:effectLst>
                <a:glow rad="63500">
                  <a:schemeClr val="accent6">
                    <a:satMod val="175000"/>
                    <a:alpha val="40000"/>
                  </a:schemeClr>
                </a:glow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500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剛強壯膽滿有屬天信心盼望</a:t>
            </a:r>
            <a:endParaRPr lang="zh-CN" sz="5300" dirty="0">
              <a:solidFill>
                <a:schemeClr val="bg1"/>
              </a:solidFill>
              <a:effectLst>
                <a:glow rad="63500">
                  <a:schemeClr val="accent6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3500" noProof="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Now we bravely stand in faith with</a:t>
            </a:r>
          </a:p>
          <a:p>
            <a:pPr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3500" noProof="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Hearts full of hope! 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5080" y="6453505"/>
            <a:ext cx="16465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[橋段]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10259060" y="131445"/>
            <a:ext cx="30480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zh-CN" altLang="en-US"/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MMONDATA" val="eyJoZGlkIjoiODg4YzA1NDkzZWUzOWE4M2VjZjZiOWU3NGI0ZjNlZjQifQ=="/>
  <p:tag name="KSO_WPP_MARK_KEY" val="52b76ddc-5ba2-4000-87ac-bf3774566625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heme/theme1.xml><?xml version="1.0" encoding="utf-8"?>
<a:theme xmlns:a="http://schemas.openxmlformats.org/drawingml/2006/main" name="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9EDEE"/>
        </a:accent5>
        <a:accent6>
          <a:srgbClr val="2D2D8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267</Words>
  <Application>WPS 演示</Application>
  <PresentationFormat>On-screen Show (4:3)</PresentationFormat>
  <Paragraphs>50</Paragraphs>
  <Slides>4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默认设计模板</vt:lpstr>
      <vt:lpstr>《奇妙的預備》專輯  詞曲：劉安淑 English Lyrics: Steven Ngai    </vt:lpstr>
      <vt:lpstr>   </vt:lpstr>
      <vt:lpstr>   </vt:lpstr>
      <vt:lpstr> 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《奇妙的預備》專輯  詞曲：劉安淑  English Lyrics: Steven Ngai    </dc:title>
  <dc:creator>Administrator</dc:creator>
  <cp:lastModifiedBy>Wendy Liu</cp:lastModifiedBy>
  <cp:revision>48</cp:revision>
  <dcterms:created xsi:type="dcterms:W3CDTF">2023-04-13T07:18:00Z</dcterms:created>
  <dcterms:modified xsi:type="dcterms:W3CDTF">2023-10-28T16:24:26Z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2052-12.1.0.15712</vt:lpwstr>
  </property>
  <property fmtid="{D5CDD505-2E9C-101B-9397-08002B2CF9AE}" pid="3" name="ICV">
    <vt:lpwstr>FC17D9D53E2446AFAA3B231C385A6FFD_12</vt:lpwstr>
  </property>
</Properties>
</file>