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79" r:id="rId2"/>
    <p:sldId id="298" r:id="rId3"/>
    <p:sldId id="305" r:id="rId4"/>
    <p:sldId id="306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370830"/>
            <a:ext cx="9150350" cy="112458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180465"/>
            <a:ext cx="9156700" cy="2103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奇妙的預備</a:t>
            </a:r>
          </a:p>
          <a:p>
            <a:pPr algn="ctr"/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NO EYE HAS SEEN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奇妙的預備1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3810"/>
            <a:ext cx="9154795" cy="42951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神的孩子 抬頭仰望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Dear despairing child, you needn't sigh;</a:t>
            </a:r>
          </a:p>
          <a:p>
            <a:pPr algn="ctr">
              <a:lnSpc>
                <a:spcPct val="80000"/>
              </a:lnSpc>
            </a:pPr>
            <a:r>
              <a:rPr lang="zh-CN" altLang="en-US" sz="30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走出灰心和沮喪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the heavens lift your eyes:</a:t>
            </a:r>
          </a:p>
          <a:p>
            <a:pPr algn="ctr">
              <a:lnSpc>
                <a:spcPct val="80000"/>
              </a:lnSpc>
            </a:pPr>
            <a:endParaRPr lang="zh-CN" altLang="en-US" sz="3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舉目仰望 滿天的星光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the numerous stars that fill the sky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30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向你述說末後的指望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See your many promises in Christ.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奇妙的預備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635"/>
            <a:ext cx="9154795" cy="42983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眼睛未曾看見 耳朵未曾聽見</a:t>
            </a:r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 eye has seen,  No ear has heard,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人心也未曾想到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 mind has e'er conceived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祂為你奇妙的預備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God's plans for all those who believe,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祂為你奇妙的預備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God's plans for all those who believe.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奇妙的預備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5080" y="0"/>
            <a:ext cx="9154795" cy="42799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脫去身上纏累和重擔</a:t>
            </a:r>
            <a:endParaRPr lang="zh-CN" sz="5300" dirty="0">
              <a:solidFill>
                <a:schemeClr val="bg1"/>
              </a:solidFill>
              <a:effectLst>
                <a:glow rad="63500">
                  <a:schemeClr val="accent6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As we see the cross that makes us whole,</a:t>
            </a:r>
            <a:endParaRPr lang="zh-CN" altLang="en-US" sz="3600" noProof="0" dirty="0">
              <a:solidFill>
                <a:schemeClr val="bg1"/>
              </a:solidFill>
              <a:effectLst>
                <a:glow rad="63500">
                  <a:schemeClr val="accent6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000" noProof="0" dirty="0">
                <a:solidFill>
                  <a:schemeClr val="tx1"/>
                </a:solidFill>
                <a:effectLst>
                  <a:glow rad="63500">
                    <a:schemeClr val="accent6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63500">
                  <a:schemeClr val="accent6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單單仰望耶穌十字上</a:t>
            </a:r>
          </a:p>
          <a:p>
            <a:pPr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We reject the chains that bind our soul;</a:t>
            </a:r>
          </a:p>
          <a:p>
            <a:pPr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tx1"/>
              </a:solidFill>
              <a:effectLst>
                <a:glow rad="63500">
                  <a:schemeClr val="accent6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剛強壯膽滿有屬天信心盼望</a:t>
            </a:r>
            <a:endParaRPr lang="zh-CN" sz="5300" dirty="0">
              <a:solidFill>
                <a:schemeClr val="bg1"/>
              </a:solidFill>
              <a:effectLst>
                <a:glow rad="63500">
                  <a:schemeClr val="accent6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we bravely stand in faith with</a:t>
            </a:r>
          </a:p>
          <a:p>
            <a:pPr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Hearts full of hope! 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  <p:sp>
        <p:nvSpPr>
          <p:cNvPr id="2" name="文本框 1"/>
          <p:cNvSpPr txBox="1"/>
          <p:nvPr/>
        </p:nvSpPr>
        <p:spPr>
          <a:xfrm>
            <a:off x="10259060" y="13144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267</Words>
  <Application>WPS 演示</Application>
  <PresentationFormat>On-screen Show (4:3)</PresentationFormat>
  <Paragraphs>50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《奇妙的預備》專輯  詞曲：劉安淑 English Lyrics: Steven Ngai 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《奇妙的預備》專輯  詞曲：劉安淑  English Lyrics: Steven Ngai    </dc:title>
  <dc:creator>Administrator</dc:creator>
  <cp:lastModifiedBy>Wendy Liu</cp:lastModifiedBy>
  <cp:revision>48</cp:revision>
  <dcterms:created xsi:type="dcterms:W3CDTF">2023-04-13T07:18:00Z</dcterms:created>
  <dcterms:modified xsi:type="dcterms:W3CDTF">2023-10-28T16:24:26Z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