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07" r:id="rId2"/>
    <p:sldId id="298" r:id="rId3"/>
    <p:sldId id="305" r:id="rId4"/>
    <p:sldId id="306" r:id="rId5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14" d="100"/>
          <a:sy n="114" d="100"/>
        </p:scale>
        <p:origin x="-102" y="-102"/>
      </p:cViewPr>
      <p:guideLst>
        <p:guide orient="horz" pos="2206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6350" y="5047615"/>
            <a:ext cx="9150350" cy="144780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《奇妙的預備》專輯</a:t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</a:t>
            </a:r>
            <a:r>
              <a:rPr lang="zh-CN" sz="35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淑</a:t>
            </a:r>
            <a:br>
              <a:rPr lang="zh-CN" sz="35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1341120"/>
            <a:ext cx="9156700" cy="19424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6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我有一位愛我的天父</a:t>
            </a:r>
            <a:endParaRPr lang="zh-CN" sz="85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  <a:p>
            <a:pPr algn="ctr"/>
            <a:r>
              <a:rPr lang="zh-CN" sz="29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CAN IT BE THAT YOU SHOULD LOVE ME SO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我有一位愛我的天父1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/3]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6985"/>
            <a:ext cx="9154795" cy="58724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在祢寶座</a:t>
            </a:r>
            <a:r>
              <a:rPr lang="zh-CN" sz="50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前</a:t>
            </a:r>
            <a:r>
              <a:rPr lang="en-US" altLang="zh-CN" sz="50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0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聽</a:t>
            </a:r>
            <a:r>
              <a:rPr lang="zh-CN" altLang="en-US" sz="50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祢慈聲對我說</a:t>
            </a:r>
            <a:endParaRPr lang="zh-CN" sz="50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Bowed before Your throne </a:t>
            </a:r>
            <a:endParaRPr lang="en-US" altLang="zh-CN" sz="3500" noProof="0" dirty="0" smtClean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can hear Your gentle voice</a:t>
            </a:r>
            <a:r>
              <a:rPr lang="zh-CN" altLang="en-US" sz="36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: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「</a:t>
            </a: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孩子 我愛你」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"</a:t>
            </a: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My child, I love you."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在祢寶座</a:t>
            </a:r>
            <a:r>
              <a:rPr lang="zh-CN" sz="50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前</a:t>
            </a:r>
            <a:r>
              <a:rPr lang="en-US" altLang="zh-CN" sz="50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50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聽</a:t>
            </a:r>
            <a:r>
              <a:rPr lang="zh-CN" altLang="en-US" sz="50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祢慈聲對我說</a:t>
            </a:r>
            <a:endParaRPr lang="zh-CN" sz="50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Sitting at Your feet </a:t>
            </a:r>
            <a:endParaRPr lang="en-US" altLang="zh-CN" sz="3500" noProof="0" dirty="0" smtClean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can hear Your gentle voice</a:t>
            </a:r>
            <a:r>
              <a:rPr lang="zh-CN" altLang="en-US" sz="36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: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「</a:t>
            </a: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孩子 我永不離棄你」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"</a:t>
            </a: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My child, I'll always be with you."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我有一位愛我的天父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/3]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-5715"/>
            <a:ext cx="9154795" cy="43046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我有一位愛我的天父</a:t>
            </a: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Can it be that You should love me so? 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祢每時刻在看顧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keep watch where'er I go.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每天擁抱我 更新我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When You hold me close, I'm made whole</a:t>
            </a:r>
            <a:r>
              <a:rPr lang="zh-CN" altLang="en-US" sz="36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30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在祢愛中 我心得滿足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In Your presence, my heart overflows!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我有一位愛我的天父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/3]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-635"/>
            <a:ext cx="9154795" cy="4267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從日出之地 到日落之處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As far as the west is from the east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30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300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祢與我同在 與我同住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We shall walk as one eternally.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或是歡笑或是哀哭</a:t>
            </a: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In times of joy or times of grief,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愛我的天父 都在看顧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know that my God looks after me.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314</Words>
  <Application>WPS 演示</Application>
  <PresentationFormat>On-screen Show (4:3)</PresentationFormat>
  <Paragraphs>54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默认设计模板</vt:lpstr>
      <vt:lpstr>《奇妙的預備》專輯  詞曲：劉安淑  English Lyrics: Steven Ngai 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43</cp:revision>
  <dcterms:created xsi:type="dcterms:W3CDTF">2023-04-13T07:18:00Z</dcterms:created>
  <dcterms:modified xsi:type="dcterms:W3CDTF">2023-10-28T17:15:53Z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FC17D9D53E2446AFAA3B231C385A6FFD_12</vt:lpwstr>
  </property>
</Properties>
</file>