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8" r:id="rId2"/>
    <p:sldId id="298" r:id="rId3"/>
    <p:sldId id="305" r:id="rId4"/>
    <p:sldId id="306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9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天門已打開</a:t>
            </a:r>
            <a:endParaRPr lang="zh-CN" sz="8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HEAVEN'S OPEN WIDE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98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天門已打開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Heaven's open wide;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榮耀降下來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God's great glory shines!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天門已打開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Heaven's open wide;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榮耀降下來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Glory from on high!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A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3175"/>
            <a:ext cx="9154795" cy="42957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這是天的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門</a:t>
            </a:r>
            <a:r>
              <a:rPr lang="en-US" alt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的殿 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Jacob once saw a glorious ladder,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何等可畏的地方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upon it angels trod.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神的使者上去下來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this wondrous burden's carried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在人子的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身</a:t>
            </a:r>
            <a:r>
              <a:rPr lang="zh-CN" altLang="en-US" sz="54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上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Upon the Son of God.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B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the light of glory   On you has dawned!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endParaRPr lang="en-US" altLang="zh-CN" sz="3000" noProof="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the light of glory   On you has dawned!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the light of glory   On you has dawned!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耶和華的榮耀 發現照耀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the light of glory   On you has dawned!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天門已打開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672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眾城門哪 要抬起頭來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Lift your heads, open wide, ye gates;</a:t>
            </a: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榮耀的王要進來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the King of Glory come!</a:t>
            </a:r>
          </a:p>
          <a:p>
            <a:pPr algn="ctr"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眾城門哪 要抬起頭來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Lift your heads, open wide, ye gates!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D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315</Words>
  <Application>WPS 演示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English Lyrics: Steven Ngai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42</cp:revision>
  <dcterms:created xsi:type="dcterms:W3CDTF">2023-04-13T07:18:00Z</dcterms:created>
  <dcterms:modified xsi:type="dcterms:W3CDTF">2023-10-28T16:29:32Z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