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279" r:id="rId2"/>
    <p:sldId id="298" r:id="rId3"/>
    <p:sldId id="305" r:id="rId4"/>
    <p:sldId id="306" r:id="rId5"/>
    <p:sldId id="307" r:id="rId6"/>
    <p:sldId id="308" r:id="rId7"/>
  </p:sldIdLst>
  <p:sldSz cx="9144000" cy="6858000" type="screen4x3"/>
  <p:notesSz cx="6858000" cy="9144000"/>
  <p:custDataLst>
    <p:tags r:id="rId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2023/10/28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71919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484630"/>
            <a:ext cx="9156700" cy="1168400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7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祢必興旺我必衰微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祢必興旺我必衰微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525780"/>
            <a:ext cx="9154795" cy="53536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經過烈火的錘煉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祢必煉我如同精金</a:t>
            </a:r>
          </a:p>
          <a:p>
            <a:pPr algn="ctr"/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葡萄枝經過修剪</a:t>
            </a:r>
          </a:p>
          <a:p>
            <a:pPr algn="ctr"/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必會碩果滿園</a:t>
            </a:r>
            <a:r>
              <a:rPr lang="en-US" altLang="zh-CN" sz="53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4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祢必興旺我必衰微</a:t>
            </a:r>
            <a:r>
              <a:rPr lang="en-US" alt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515620"/>
            <a:ext cx="9154795" cy="378333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受苦是與我有益 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為要學習祢的律例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所遭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遇的是出於祢</a:t>
            </a:r>
          </a:p>
          <a:p>
            <a:pPr algn="ctr"/>
            <a:r>
              <a:rPr lang="en-US" altLang="zh-CN" sz="3000" noProof="0" dirty="0"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我就默然不語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祢必興旺我必衰微</a:t>
            </a:r>
            <a:r>
              <a:rPr lang="en-US" alt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489585"/>
            <a:ext cx="9154795" cy="3777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祢必興旺 我必衰微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接受煉淨為能更像祢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更多的祢 更少自己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成為祢尊貴的器皿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-1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祢必興旺我必衰微</a:t>
            </a:r>
            <a:r>
              <a:rPr lang="en-US" alt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489585"/>
            <a:ext cx="9154795" cy="3777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祢必興旺 我必衰微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有這寶貝藏在瓦器裡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更多的祢 更少自己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為要榮耀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祢至高聖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名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祢必興旺我必衰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微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4b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10795" y="489585"/>
            <a:ext cx="9154795" cy="3777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祢必興旺 我必衰微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有這寶貝藏在瓦器裡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更多的祢 更少自己</a:t>
            </a:r>
          </a:p>
          <a:p>
            <a:pPr algn="ctr">
              <a:buClrTx/>
              <a:buSzTx/>
              <a:buFontTx/>
            </a:pPr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為要榮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耀祢</a:t>
            </a:r>
            <a:r>
              <a:rPr lang="zh-CN" altLang="en-US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的</a:t>
            </a:r>
            <a:r>
              <a:rPr lang="zh-CN" sz="5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聖</a:t>
            </a:r>
            <a:r>
              <a:rPr lang="zh-CN" sz="5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名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-2b</a:t>
            </a:r>
            <a:r>
              <a:rPr lang="zh-CN" sz="2300" dirty="0" smtClean="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299</Words>
  <Application>WPS 演示</Application>
  <PresentationFormat>On-screen Show (4:3)</PresentationFormat>
  <Paragraphs>64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默认设计模板</vt:lpstr>
      <vt:lpstr>《奇妙的預備》專輯  詞曲：劉安淑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44</cp:revision>
  <dcterms:created xsi:type="dcterms:W3CDTF">2023-04-13T07:18:00Z</dcterms:created>
  <dcterms:modified xsi:type="dcterms:W3CDTF">2023-10-28T18:18:04Z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