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ags/tag4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sldIdLst>
    <p:sldId id="279" r:id="rId2"/>
    <p:sldId id="298" r:id="rId3"/>
    <p:sldId id="306" r:id="rId4"/>
  </p:sldIdLst>
  <p:sldSz cx="9144000" cy="6858000" type="screen4x3"/>
  <p:notesSz cx="6858000" cy="9144000"/>
  <p:custDataLst>
    <p:tags r:id="rId6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206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4" d="100"/>
          <a:sy n="114" d="100"/>
        </p:scale>
        <p:origin x="-102" y="-102"/>
      </p:cViewPr>
      <p:guideLst>
        <p:guide orient="horz" pos="2206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pPr/>
              <a:t>2023/10/27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0" y="3719195"/>
            <a:ext cx="9150350" cy="262509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《奇妙的預備》專輯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詞曲：劉安淑</a:t>
            </a:r>
            <a:br>
              <a:rPr lang="zh-CN" sz="3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500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500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altLang="en-US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3970" y="1484630"/>
            <a:ext cx="9156700" cy="139890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5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復興的號角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復興的號角1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525780"/>
            <a:ext cx="9154795" cy="535368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聽哪 復興的號角已響起</a:t>
            </a:r>
            <a:endParaRPr lang="zh-CN" sz="500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聖靈的颶風吹向這土地</a:t>
            </a:r>
          </a:p>
          <a:p>
            <a:pPr algn="ctr"/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buClrTx/>
              <a:buSzTx/>
              <a:buFontTx/>
            </a:pPr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看哪 聖潔的祭司同聚集</a:t>
            </a:r>
          </a:p>
          <a:p>
            <a:pPr algn="ctr"/>
            <a:endParaRPr lang="en-US" altLang="zh-CN" sz="3000" noProof="0" dirty="0"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0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獻上禱告為馨香之祭</a:t>
            </a:r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en-US" altLang="zh-CN" sz="450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40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[主歌]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-2001520" y="1945005"/>
            <a:ext cx="30480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075" name="副标题 3074"/>
          <p:cNvSpPr>
            <a:spLocks noGrp="1"/>
          </p:cNvSpPr>
          <p:nvPr>
            <p:ph type="subTitle" idx="1"/>
            <p:custDataLst>
              <p:tags r:id="rId1"/>
            </p:custDataLst>
          </p:nvPr>
        </p:nvSpPr>
        <p:spPr>
          <a:xfrm>
            <a:off x="5080" y="6421120"/>
            <a:ext cx="9138920" cy="436880"/>
          </a:xfrm>
        </p:spPr>
        <p:txBody>
          <a:bodyPr/>
          <a:lstStyle/>
          <a:p>
            <a:pPr algn="ct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小羊詩歌</a:t>
            </a:r>
            <a:endParaRPr lang="zh-CN" sz="2300" kern="1200" baseline="0">
              <a:solidFill>
                <a:schemeClr val="bg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292090" y="6453505"/>
            <a:ext cx="38944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復興的號角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10795" y="489585"/>
            <a:ext cx="9154795" cy="3777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我們心連心 我們手拉手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一同重修牆垣 堵住破口</a:t>
            </a:r>
          </a:p>
          <a:p>
            <a:pPr algn="ctr"/>
            <a:endParaRPr lang="en-US" altLang="zh-CN" sz="3000" noProof="0" dirty="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願祢裂天而降 震動列國列邦</a:t>
            </a:r>
          </a:p>
          <a:p>
            <a:pPr algn="ctr"/>
            <a:r>
              <a:rPr lang="en-US" altLang="zh-CN" sz="3000" noProof="0" dirty="0">
                <a:solidFill>
                  <a:schemeClr val="tx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glow rad="101600">
                  <a:schemeClr val="accent4">
                    <a:satMod val="175000"/>
                    <a:alpha val="40000"/>
                  </a:schemeClr>
                </a:glow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/>
            <a:r>
              <a:rPr lang="zh-CN" sz="5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復興的火焰點燃在各族各方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5080" y="6453505"/>
            <a:ext cx="1646555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solidFill>
                  <a:schemeClr val="bg1"/>
                </a:solidFill>
                <a:effectLst>
                  <a:glow rad="101600">
                    <a:schemeClr val="accent4">
                      <a:satMod val="175000"/>
                      <a:alpha val="40000"/>
                    </a:schemeClr>
                  </a:glow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ODg4YzA1NDkzZWUzOWE4M2VjZjZiOWU3NGI0ZjNlZjQ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141</Words>
  <Application>WPS 演示</Application>
  <PresentationFormat>On-screen Show (4:3)</PresentationFormat>
  <Paragraphs>28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默认设计模板</vt:lpstr>
      <vt:lpstr>《奇妙的預備》專輯  詞曲：劉安淑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44</cp:revision>
  <dcterms:created xsi:type="dcterms:W3CDTF">2023-04-13T07:18:00Z</dcterms:created>
  <dcterms:modified xsi:type="dcterms:W3CDTF">2023-10-28T06:15:44Z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FC17D9D53E2446AFAA3B231C385A6FFD_12</vt:lpwstr>
  </property>
</Properties>
</file>