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12" r:id="rId2"/>
    <p:sldId id="298" r:id="rId3"/>
    <p:sldId id="305" r:id="rId4"/>
    <p:sldId id="307" r:id="rId5"/>
    <p:sldId id="309" r:id="rId6"/>
    <p:sldId id="310" r:id="rId7"/>
    <p:sldId id="311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285490"/>
            <a:ext cx="9145905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7021931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908685"/>
            <a:ext cx="913511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聖哉全能主</a:t>
            </a:r>
            <a:endParaRPr lang="zh-CN" altLang="en-US" sz="8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13296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HOLY IS THE LORD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哉 聖哉 聖哉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Holy holy holy</a:t>
            </a:r>
          </a:p>
          <a:p>
            <a:pPr algn="ctr"/>
            <a:r>
              <a:rPr lang="zh-CN" altLang="en-US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萬軍之耶和華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the Lord God almighty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昔在 今在 以後永在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 was and is and is to come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地充滿了祂的榮耀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whole earth is filled with His glory</a:t>
            </a:r>
          </a:p>
          <a:p>
            <a:pPr algn="ctr"/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3)</a:t>
            </a:r>
          </a:p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聖哉全能主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Holy is the Lord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見亙古常在者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Ancient of Days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坐在高高的寶座</a:t>
            </a:r>
            <a:endParaRPr lang="zh-CN" sz="49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Sat enthroned, so high and great,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從祂面前有火 像河發出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before Him there flowed a fiery stream.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事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奉祂的有千千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Thousands were attending,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侍立在祂面前有萬萬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Myriads before Him standing;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案卷已展開 祂要施行審判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books were opened, and the court was convened!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1-2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得罪了祢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God, I've sinned against You, 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知</a:t>
            </a:r>
            <a:r>
              <a:rPr lang="en-US" alt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認識祢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Failed to recognize You,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唯靠羔羊的血 將罪債還清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Only blood from the Lamb can pay for my sin;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聖哉全能主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50806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祢施恩憐憫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please grant Your mercy,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降下靈火潔淨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Heal me, purify me;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醫治這破碎 痛悔的心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 my contrition-- I'm broken within!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2-2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379</Words>
  <Application>WPS 演示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《一粒麥子》專輯  詞曲：林婉容  English Lyrics: Steven Ngai  CCLI#7021931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2023-05-05T23:38:29Z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