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sldIdLst>
    <p:sldId id="312" r:id="rId2"/>
    <p:sldId id="298" r:id="rId3"/>
    <p:sldId id="305" r:id="rId4"/>
    <p:sldId id="307" r:id="rId5"/>
    <p:sldId id="309" r:id="rId6"/>
    <p:sldId id="310" r:id="rId7"/>
    <p:sldId id="311" r:id="rId8"/>
  </p:sldIdLst>
  <p:sldSz cx="9144000" cy="6858000" type="screen4x3"/>
  <p:notesSz cx="6858000" cy="9144000"/>
  <p:custDataLst>
    <p:tags r:id="rId10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285490"/>
            <a:ext cx="9145905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CCLI#</a:t>
            </a:r>
            <a:r>
              <a:rPr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7021931</a:t>
            </a:r>
            <a: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908685"/>
            <a:ext cx="9135110" cy="132207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0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聖哉全能主</a:t>
            </a:r>
            <a:endParaRPr lang="zh-CN" altLang="en-US" sz="8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132965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HOLY IS THE LORD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聖哉全能主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聖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哉 聖哉 聖哉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Holy holy holy</a:t>
            </a:r>
          </a:p>
          <a:p>
            <a:pPr algn="ctr"/>
            <a:r>
              <a:rPr lang="zh-CN" altLang="en-US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萬軍之耶和華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Is the Lord God almighty</a:t>
            </a:r>
          </a:p>
          <a:p>
            <a:pPr algn="ctr"/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昔在 今在 以後永在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Who was and is and is to come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聖哉全能主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全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地充滿了祂的榮耀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whole earth is filled with His glory</a:t>
            </a:r>
          </a:p>
          <a:p>
            <a:pPr algn="ctr"/>
            <a:r>
              <a:rPr 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zh-CN" sz="40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3)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聖哉全能主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Holy is the Lord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聖哉全能主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見亙古常在者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Ancient of Days</a:t>
            </a:r>
          </a:p>
          <a:p>
            <a:pPr algn="ctr"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坐在高高的寶座</a:t>
            </a:r>
            <a:endParaRPr lang="zh-CN" sz="49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Sat enthroned, so high and great,</a:t>
            </a:r>
          </a:p>
          <a:p>
            <a:pPr algn="ctr"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從祂面前有火 像河發出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before Him there flowed a fiery stream.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1-1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聖哉全能主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事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奉祂的有千千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Thousands were attending,</a:t>
            </a:r>
          </a:p>
          <a:p>
            <a:pPr algn="ctr"/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侍立在祂面前有萬萬</a:t>
            </a:r>
          </a:p>
          <a:p>
            <a:pPr algn="ctr"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Myriads before Him standing;</a:t>
            </a:r>
          </a:p>
          <a:p>
            <a:pPr algn="ctr"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案卷已展開 祂要施行審判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books were opened, and the court was convened!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1-2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聖哉全能主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</a:t>
            </a:r>
            <a:r>
              <a:rPr lang="en-US" alt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得罪了祢</a:t>
            </a:r>
          </a:p>
          <a:p>
            <a:pPr algn="ctr"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God, I've sinned against You, </a:t>
            </a:r>
          </a:p>
          <a:p>
            <a:pPr algn="ctr"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無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知</a:t>
            </a:r>
            <a:r>
              <a:rPr lang="en-US" alt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認識祢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Failed to recognize You,</a:t>
            </a:r>
          </a:p>
          <a:p>
            <a:pPr algn="ctr"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唯靠羔羊的血 將罪債還清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Only blood from the Lamb can pay for my sin;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2-1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聖哉全能主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6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50806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祢施恩憐憫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Lord, please grant Your mercy,</a:t>
            </a:r>
          </a:p>
          <a:p>
            <a:pPr algn="ctr"/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降下靈火潔淨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Heal me, purify me;</a:t>
            </a:r>
          </a:p>
          <a:p>
            <a:pPr algn="ctr"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醫治這破碎 痛悔的心</a:t>
            </a:r>
          </a:p>
          <a:p>
            <a:pPr algn="ctr"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See my contrition-- I'm broken within!</a:t>
            </a: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2-2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379</Words>
  <Application>WPS 演示</Application>
  <PresentationFormat>On-screen Show (4:3)</PresentationFormat>
  <Paragraphs>75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默认设计模板</vt:lpstr>
      <vt:lpstr>《一粒麥子》專輯  詞曲：林婉容  English Lyrics: Steven Ngai  CCLI#7021931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39</cp:revision>
  <dcterms:created xsi:type="dcterms:W3CDTF">2023-04-13T07:18:00Z</dcterms:created>
  <dcterms:modified xsi:type="dcterms:W3CDTF">2023-05-05T23:38:29Z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