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24" r:id="rId2"/>
    <p:sldId id="298" r:id="rId3"/>
    <p:sldId id="314" r:id="rId4"/>
    <p:sldId id="31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72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CCLI#7014968</a:t>
            </a: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240" y="1196975"/>
            <a:ext cx="9135110" cy="10560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祢的居所何等可愛</a:t>
            </a:r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93010"/>
            <a:ext cx="9135745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HOW LOVELY IS YOUR DWELLING PLACE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祢的居所何等可愛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533400"/>
            <a:ext cx="9154795" cy="5424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萬軍之耶和華 祢的居所何等可愛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Lovely, how lovely,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Is Your dwelling place, O Lord!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萬軍之耶和華 祢的居所何等可愛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Lovely, how lovely,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Is Your dwelling place, O Lord!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我羨慕渴想耶和華的院宇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soul yearns and faints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en-US" altLang="zh-CN" sz="33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see the courts of the Lord;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我的心腸和肉體向永生神呼籲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Heart and flesh cry out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You, the living God!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祢的居所何等可愛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6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在祢院宇住一日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would give a thousand days</a:t>
            </a:r>
          </a:p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勝過在別處住千日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spend one day within your courts!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祢的居所何等可愛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麻雀在祢祭壇旁邊找到居所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E'en the sparrow makes a home, the swallow a nest,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燕子找到菢雛的窩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Near Your holy altar, O God!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如此住在祢殿中的便為有福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Blessed are those who dwell in Your house;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他們仍要讚美祢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They forever sing Your praise!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297</Words>
  <Application>WPS 演示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《一粒麥子》專輯  詞曲：林婉容  English Lyrics: Steven Ngai  CCLI#7014968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43</cp:revision>
  <dcterms:created xsi:type="dcterms:W3CDTF">2023-04-13T07:18:00Z</dcterms:created>
  <dcterms:modified xsi:type="dcterms:W3CDTF">2023-05-05T23:25:52Z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