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310" r:id="rId2"/>
    <p:sldId id="309" r:id="rId3"/>
    <p:sldId id="311" r:id="rId4"/>
    <p:sldId id="312" r:id="rId5"/>
    <p:sldId id="313" r:id="rId6"/>
  </p:sldIdLst>
  <p:sldSz cx="9144000" cy="6858000" type="screen4x3"/>
  <p:notesSz cx="6858000" cy="9144000"/>
  <p:custDataLst>
    <p:tags r:id="rId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6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5" d="100"/>
          <a:sy n="105" d="100"/>
        </p:scale>
        <p:origin x="-90" y="-246"/>
      </p:cViewPr>
      <p:guideLst>
        <p:guide orient="horz" pos="220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2023/5/5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3717290"/>
            <a:ext cx="9150350" cy="289306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《一粒麥子》專輯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詞曲：林婉容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45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CCLI#</a:t>
            </a:r>
            <a:r>
              <a:rPr sz="245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7021933</a:t>
            </a:r>
            <a:r>
              <a:rPr lang="zh-CN" sz="245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245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8890" y="642112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0" y="1052830"/>
            <a:ext cx="9135110" cy="10560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85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醫治這地</a:t>
            </a:r>
            <a:endParaRPr lang="zh-CN" altLang="en-US" sz="8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2493010"/>
            <a:ext cx="9135745" cy="614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buClrTx/>
              <a:buSzTx/>
              <a:buFontTx/>
            </a:pPr>
            <a:r>
              <a:rPr lang="zh-CN" sz="34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HEAL US, O LORD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醫治這地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609600"/>
            <a:ext cx="9154795" cy="519684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讚美祢 全心敬拜祢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will praise, I'll exalt Your name.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願祢國度降臨 設立寶座在這裡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May Your kingdom come;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May Your throne be founded here!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渴慕祢 我們切切尋求祢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will yearn, I will daily seek Your face.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願祢旨意成全 願祢榮耀彰顯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May Your will be done;</a:t>
            </a:r>
            <a:r>
              <a:rPr lang="en-US" altLang="zh-CN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r>
              <a:rPr lang="en-US" altLang="zh-CN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M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ay Your glory appear!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醫治這地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願祢裂天而降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Rend the heavens, come down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如同火燒乾柴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Like an all-consuming fire;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願祢側耳而聽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Turn Your eyes to our land,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垂顧祢的百姓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Turn Your ears to our plight.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醫治這地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直到訓誨出於錫安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Till the law goes out from Zion,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榮耀回到耶路撒冷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Jerusalem's restored,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求祢沛降恩雨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Send Your grace down like rain: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醫治這地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Heal us, O Lord!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醫治這地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我們披麻蒙灰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3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Mourning our transgressions,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悲哀哭泣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Hearts torn apart,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我們撕裂心腸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Wearing ash and sackcloth,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一心歸向祢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We turn with all our heart!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322</Words>
  <Application>WPS 演示</Application>
  <PresentationFormat>On-screen Show (4:3)</PresentationFormat>
  <Paragraphs>65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默认设计模板</vt:lpstr>
      <vt:lpstr>《一粒麥子》專輯  詞曲：林婉容  English Lyrics: Steven Ngai  CCLI#7021933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39</cp:revision>
  <dcterms:created xsi:type="dcterms:W3CDTF">2023-04-13T07:18:00Z</dcterms:created>
  <dcterms:modified xsi:type="dcterms:W3CDTF">2023-05-06T00:00:16Z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