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317" r:id="rId2"/>
    <p:sldId id="298" r:id="rId3"/>
    <p:sldId id="314" r:id="rId4"/>
    <p:sldId id="315" r:id="rId5"/>
    <p:sldId id="316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7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198"/>
      </p:cViewPr>
      <p:guideLst>
        <p:guide orient="horz" pos="2206"/>
        <p:guide pos="287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36195" y="3180715"/>
            <a:ext cx="9150350" cy="335788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CCLI#</a:t>
            </a:r>
            <a:r>
              <a:rPr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7021936</a:t>
            </a:r>
            <a: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908685"/>
            <a:ext cx="9135110" cy="109156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6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有一道河</a:t>
            </a:r>
            <a:endParaRPr lang="zh-CN" altLang="en-US" sz="6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132965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THERE IS A RIVER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有一道河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有一道河 這河的分汊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There is a river,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w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hose streams can bring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使神的城歡喜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city of God delight;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有一道河 從寶座流出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There is a river </a:t>
            </a:r>
            <a:r>
              <a:rPr lang="en-US" altLang="zh-CN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hat flows from His throne,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帶來醫治生命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Healing and bringing life.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有一道河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這一道河 它所到之處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There is a river--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en-US" altLang="zh-CN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</a:t>
            </a: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ith life it teems,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萬物生生不息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Blessing wherever it goes;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神的江河 就在這裏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from this river,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f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rom God's own stream,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賜下生命能力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Life-changing power flows!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有一道河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能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</a:t>
            </a:r>
            <a:r>
              <a:rPr lang="en-US" altLang="zh-CN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哦讓</a:t>
            </a:r>
            <a:r>
              <a:rPr lang="en-US" altLang="zh-CN" sz="35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瞎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眼重見光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明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Through it, the deaf can hear,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聾</a:t>
            </a:r>
            <a:r>
              <a:rPr lang="zh-CN" altLang="en-US" sz="47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子聽主聲音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Through it, the blind can see,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4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瘸</a:t>
            </a:r>
            <a:r>
              <a:rPr lang="zh-CN" altLang="en-US" sz="44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腿者起來行走 </a:t>
            </a:r>
            <a:endParaRPr lang="zh-CN" sz="46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the lame arise and walk,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4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受</a:t>
            </a:r>
            <a:r>
              <a:rPr lang="zh-CN" altLang="en-US" sz="44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壓制的得自由</a:t>
            </a:r>
            <a:endParaRPr lang="zh-CN" sz="46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the oppressed are free!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有一道河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838200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8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</a:t>
            </a:r>
            <a:r>
              <a:rPr lang="zh-CN" altLang="en-US" sz="48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賜華冠代替灰塵</a:t>
            </a:r>
            <a:r>
              <a:rPr lang="zh-CN" altLang="en-US" sz="32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Where once ashes, 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 gives a crown;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8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喜</a:t>
            </a:r>
            <a:r>
              <a:rPr lang="zh-CN" altLang="en-US" sz="48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樂油代替悲</a:t>
            </a:r>
            <a:r>
              <a:rPr lang="zh-CN" altLang="en-US" sz="48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哀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Grieving's replaced by joy;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6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</a:t>
            </a:r>
            <a:r>
              <a:rPr lang="zh-CN" altLang="en-US" sz="46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美衣代替憂傷的靈</a:t>
            </a:r>
            <a:r>
              <a:rPr lang="zh-CN" altLang="en-US" sz="30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6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Deep despair's replaced by festive praise,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6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</a:t>
            </a:r>
            <a:r>
              <a:rPr lang="zh-CN" sz="4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榮耀神的名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God is glorified.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334</Words>
  <Application>WPS 演示</Application>
  <PresentationFormat>On-screen Show (4:3)</PresentationFormat>
  <Paragraphs>64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《一粒麥子》專輯  詞曲：林婉容  English Lyrics: Steven Ngai  CCLI#7021936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44</cp:revision>
  <dcterms:created xsi:type="dcterms:W3CDTF">2023-04-13T07:18:00Z</dcterms:created>
  <dcterms:modified xsi:type="dcterms:W3CDTF">2023-05-05T23:15:41Z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