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309" r:id="rId2"/>
    <p:sldId id="298" r:id="rId3"/>
    <p:sldId id="306" r:id="rId4"/>
    <p:sldId id="305" r:id="rId5"/>
    <p:sldId id="307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06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5" d="100"/>
          <a:sy n="105" d="100"/>
        </p:scale>
        <p:origin x="-90" y="-198"/>
      </p:cViewPr>
      <p:guideLst>
        <p:guide orient="horz" pos="2206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2023/5/5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36195" y="3514725"/>
            <a:ext cx="9150350" cy="302387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《一粒麥子》專輯</a:t>
            </a:r>
            <a:b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18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18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曲：林婉</a:t>
            </a:r>
            <a:r>
              <a:rPr lang="zh-CN" sz="35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容</a:t>
            </a:r>
            <a:r>
              <a:rPr lang="en-US" altLang="zh-CN" sz="18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18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詞：曲麗華、林婉容</a:t>
            </a:r>
            <a:b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18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18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en-US" altLang="zh-CN" sz="18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18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450" dirty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CCLI#</a:t>
            </a:r>
            <a:r>
              <a:rPr sz="245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7014971</a:t>
            </a:r>
            <a:r>
              <a:rPr lang="zh-CN" sz="245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245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8890" y="642112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908685"/>
            <a:ext cx="9135110" cy="109156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65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陪我走過春夏秋冬</a:t>
            </a:r>
            <a:endParaRPr lang="zh-CN" altLang="en-US" sz="6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1988820"/>
            <a:ext cx="9135745" cy="611505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4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WALK WITH ME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陪我走過春夏秋冬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風風雨雨的時候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It's through times of wind and rain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0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才知道祢的溫柔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That I learn Your gentle touch;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多年前 幾年後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Every time, come what may,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仍然相信祢恩手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In Your grace I'll place my trust.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陪我走過春夏秋冬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一年年的長大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Every year I travel through,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一次次的切慕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Always I'll seek after You;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祢都陪我 安慰我 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Comforting and </a:t>
            </a: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gracious, You</a:t>
            </a: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憐憫我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Walk with me!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陪我走過春夏秋冬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祢說會陪我走過春夏秋冬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know You'll walk with me through all of my days,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疼我 引導我 保護我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Loving and guiding, shielding me!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倚靠耶和華的人什麼也不怕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Yes, those who trust in Him, they need not be afraid;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倚靠耶和華 一個不撇下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Those trusting in Him He won't cast away!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陪我走過春夏秋冬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47688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祢總不撇下我 永遠不離開我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know You'll always be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Walking that path with me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0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晨昏夜晚陪我度過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Both day and night, till the journey's done.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4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我的日子如何 祢的恩典更多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 most exhausting </a:t>
            </a: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days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Cannot exhaust Your grace;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4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在這一切事上靠祢勝過</a:t>
            </a:r>
            <a:r>
              <a:rPr lang="en-US" alt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       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By trusting in You I overcome!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376</Words>
  <Application>WPS 演示</Application>
  <PresentationFormat>On-screen Show (4:3)</PresentationFormat>
  <Paragraphs>65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《一粒麥子》專輯  曲：林婉容 詞：曲麗華、林婉容  English Lyrics: Steven Ngai  CCLI#7014971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37</cp:revision>
  <dcterms:created xsi:type="dcterms:W3CDTF">2023-04-13T07:18:00Z</dcterms:created>
  <dcterms:modified xsi:type="dcterms:W3CDTF">2023-05-06T00:04:01Z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