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06" r:id="rId2"/>
    <p:sldId id="298" r:id="rId3"/>
    <p:sldId id="303" r:id="rId4"/>
    <p:sldId id="304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198"/>
      </p:cViewPr>
      <p:guideLst>
        <p:guide orient="horz" pos="22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36195" y="3357245"/>
            <a:ext cx="9150350" cy="311594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《一粒麥子》專輯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詞曲：林婉容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45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CCLI#7</a:t>
            </a:r>
            <a:r>
              <a:rPr lang="en-US" altLang="zh-CN" sz="245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014347</a:t>
            </a:r>
            <a:r>
              <a:rPr lang="zh-CN" sz="245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45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908685"/>
            <a:ext cx="9135110" cy="1091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6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藏身祢的懷裏</a:t>
            </a:r>
            <a:endParaRPr lang="zh-CN" altLang="en-US" sz="6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132965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HIDING IN YOUR ARMS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藏身祢的懷裏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祢的能力托住萬有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sustain all of creation,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有何難事不能成就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are without limitation,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祢的智慧深於地極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so deep is the foundation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無人能明白測透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Of Your wisdom, none can say;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8700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藏身祢的懷裏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祢的慈愛高深長闊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Deep and wide your love is flowing,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不曾留下一樣好處不給我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Your faithfulness the heavens are showing,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祢的信實堅立在天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No good thing are You withholding;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我的盼望必不落空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Yes, my hope is not in vain!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99136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藏身祢的懷裏</a:t>
            </a:r>
            <a:r>
              <a:rPr lang="en-US" altLang="zh-CN" sz="21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1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838200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 我敬拜祢 高聲讚美祢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I worship You,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 sing praise to You;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祢必保守我所交託祢的一切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Everything I entrust You, You will guard.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 我信靠祢 凡事認定祢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I trust in You,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submit to You;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我要拋開一切憂慮藏身祢的懷裏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All my worries I will cast aside 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</a:t>
            </a:r>
            <a:r>
              <a:rPr lang="en-US" altLang="zh-CN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ide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Your arms!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20561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300</Words>
  <Application>WPS 演示</Application>
  <PresentationFormat>On-screen Show (4:3)</PresentationFormat>
  <Paragraphs>49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《一粒麥子》專輯  詞曲：林婉容  English Lyrics: Steven Ngai  CCLI#7014347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37</cp:revision>
  <dcterms:created xsi:type="dcterms:W3CDTF">2023-04-13T07:18:00Z</dcterms:created>
  <dcterms:modified xsi:type="dcterms:W3CDTF">2023-05-05T23:55:18Z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