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318" r:id="rId2"/>
    <p:sldId id="298" r:id="rId3"/>
    <p:sldId id="314" r:id="rId4"/>
    <p:sldId id="315" r:id="rId5"/>
    <p:sldId id="316" r:id="rId6"/>
    <p:sldId id="317" r:id="rId7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72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</a:t>
            </a:r>
            <a:r>
              <a:rPr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7021934</a:t>
            </a:r>
            <a: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052830"/>
            <a:ext cx="9135110" cy="10560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一粒麥子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9301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UNLESS A SEED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一粒麥子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一粒麥子 它若不落在地裡死了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Unless a seed consents to fall into the field,</a:t>
            </a:r>
          </a:p>
          <a:p>
            <a:pPr algn="ctr"/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不論過了多少時候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Though all time can pass in waiting,</a:t>
            </a:r>
          </a:p>
          <a:p>
            <a:pPr algn="ctr"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它仍舊是它自己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seed remains alone;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一粒麥子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它若願意 讓自己被掩埋被用盡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If it consents to be used up, its life to yield</a:t>
            </a:r>
          </a:p>
          <a:p>
            <a:pPr algn="ctr"/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就必結出許多子粒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the new life it's creating,</a:t>
            </a:r>
          </a:p>
          <a:p>
            <a:pPr algn="ctr"/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經歷生命的奇蹟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Soon a harvest is grown!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一粒麥子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 我願意 主 我願意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It's my desire, Lord, I desire,</a:t>
            </a:r>
          </a:p>
          <a:p>
            <a:pPr algn="ctr"/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讓自己像種子落在地裏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be a seed that falls into the field,</a:t>
            </a:r>
          </a:p>
          <a:p>
            <a:pPr algn="ctr"/>
            <a:r>
              <a:rPr lang="zh-CN" altLang="en-US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失喪生命必反得生命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Giving up my life to live anew!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一粒麥子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 我願意 主 我願意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It's my desire, Lord, I desire:</a:t>
            </a:r>
          </a:p>
          <a:p>
            <a:pPr algn="ctr"/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放下自以為應得的權利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All of my rights and my pride, I will yield</a:t>
            </a:r>
          </a:p>
          <a:p>
            <a:pPr algn="ctr"/>
            <a:r>
              <a:rPr lang="zh-CN" altLang="en-US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在我身上成就祢旨意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obey Your word and follow You.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一粒麥子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呼召如此崇高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as is Your calling,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種子何等渺小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All of me I'm giving;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定睛標竿直跑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Like a seed I'm falling,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必見神的榮耀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Your glory living!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375</Words>
  <Application>WPS 演示</Application>
  <PresentationFormat>On-screen Show (4:3)</PresentationFormat>
  <Paragraphs>67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《一粒麥子》專輯  詞曲：林婉容  English Lyrics: Steven Ngai  CCLI#7021934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41</cp:revision>
  <dcterms:created xsi:type="dcterms:W3CDTF">2023-04-13T07:18:00Z</dcterms:created>
  <dcterms:modified xsi:type="dcterms:W3CDTF">2023-05-05T22:51:23Z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