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298" r:id="rId3"/>
    <p:sldId id="305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198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36195" y="3246120"/>
            <a:ext cx="9150350" cy="329247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701497</a:t>
            </a:r>
            <a:r>
              <a:rPr lang="en-US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25220"/>
            <a:ext cx="9135110" cy="1056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為祢所認識</a:t>
            </a:r>
            <a:endParaRPr lang="zh-CN" sz="6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213610"/>
            <a:ext cx="9135745" cy="7493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KNOWN BY 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為祢所認識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382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或立豐功偉績</a:t>
            </a:r>
            <a:r>
              <a:rPr lang="en-US" alt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或是平凡無奇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Whether walking on air,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 in depths of despair,</a:t>
            </a: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我慶幸能認識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Knowing You, I am made glad;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祢已將我舉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起 撫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慰我的心</a:t>
            </a:r>
            <a:r>
              <a:rPr lang="zh-CN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靈</a:t>
            </a:r>
            <a:endParaRPr lang="zh-CN" sz="47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my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spirit‘s distressed, </a:t>
            </a:r>
            <a:r>
              <a:rPr lang="zh-CN" altLang="en-US" sz="33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You put it at rest,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將我</a:t>
            </a: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捧在祢的掌心 哦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 rest, secure in Your hand! Oh,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為祢所認識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為祢所認識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known by You,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祢知道我的名字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recognized by name,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為祢所認識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 joy's quite the same!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世上可有更偉大的事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more marvelous thing can there be?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為祢所認識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我愛聽祢呼喚我的名字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joy to hear You calling out my name!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教導我當曉得的事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Teach to me the things I should know,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祢定睛在我身上勸誡我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show to me the folly of my ways;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讓我深知道祢愛我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joy to know Your love for me!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285</Words>
  <Application>WPS 演示</Application>
  <PresentationFormat>On-screen Show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《一粒麥子》專輯  詞曲：林婉容  English Lyrics: Steven Ngai  CCLI#7014972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2023-05-05T23:20:40Z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