
<file path=[Content_Types].xml><?xml version="1.0" encoding="utf-8"?>
<Types xmlns="http://schemas.openxmlformats.org/package/2006/content-types"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7"/>
  </p:notesMasterIdLst>
  <p:sldIdLst>
    <p:sldId id="279" r:id="rId3"/>
    <p:sldId id="298" r:id="rId4"/>
    <p:sldId id="308" r:id="rId5"/>
    <p:sldId id="309" r:id="rId6"/>
  </p:sldIdLst>
  <p:sldSz cx="9144000" cy="6858000" type="screen4x3"/>
  <p:notesSz cx="6858000" cy="9144000"/>
  <p:custDataLst>
    <p:tags r:id="rId11"/>
  </p:custDataLst>
  <p:defaultTextStyle>
    <a:defPPr>
      <a:defRPr lang="zh-CN"/>
    </a:defPPr>
    <a:lvl1pPr marL="0" lvl="0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05" userDrawn="1">
          <p15:clr>
            <a:srgbClr val="A4A3A4"/>
          </p15:clr>
        </p15:guide>
        <p15:guide id="2" pos="287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69" d="100"/>
          <a:sy n="69" d="100"/>
        </p:scale>
        <p:origin x="-138" y="-102"/>
      </p:cViewPr>
      <p:guideLst>
        <p:guide orient="horz" pos="2205"/>
        <p:guide pos="2876"/>
      </p:guideLst>
    </p:cSldViewPr>
  </p:slide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viewProps" Target="viewProps.xml"/><Relationship Id="rId8" Type="http://schemas.openxmlformats.org/officeDocument/2006/relationships/presProps" Target="presProps.xml"/><Relationship Id="rId7" Type="http://schemas.openxmlformats.org/officeDocument/2006/relationships/notesMaster" Target="notesMasters/notesMaster1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1" Type="http://schemas.openxmlformats.org/officeDocument/2006/relationships/tags" Target="tags/tag5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5293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026" name="标题 102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27" name="文本占位符 1026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1028" name="日期占位符 1027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400"/>
            </a:lvl1pPr>
          </a:lstStyle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1029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00"/>
            </a:lvl1pPr>
          </a:lstStyle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1030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400"/>
            </a:lvl1pPr>
          </a:lstStyle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marL="0" lvl="0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1.xml"/><Relationship Id="rId1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2.xml"/><Relationship Id="rId1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3.xml"/><Relationship Id="rId1" Type="http://schemas.openxmlformats.org/officeDocument/2006/relationships/image" Target="../media/image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4.xml"/><Relationship Id="rId1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0" y="4888230"/>
            <a:ext cx="9150350" cy="1456055"/>
          </a:xfrm>
        </p:spPr>
        <p:txBody>
          <a:bodyPr anchor="ctr" anchorCtr="0"/>
          <a:p>
            <a:pPr defTabSz="914400">
              <a:lnSpc>
                <a:spcPct val="90000"/>
              </a:lnSpc>
              <a:buClrTx/>
              <a:buSzTx/>
              <a:buFontTx/>
              <a:buNone/>
            </a:pPr>
            <a:r>
              <a:rPr lang="zh-CN" sz="3500">
                <a:solidFill>
                  <a:schemeClr val="tx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+mn-ea"/>
              </a:rPr>
              <a:t>《</a:t>
            </a:r>
            <a:r>
              <a:rPr lang="en-US" altLang="zh-CN" sz="3500">
                <a:solidFill>
                  <a:schemeClr val="tx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+mn-ea"/>
              </a:rPr>
              <a:t>2024</a:t>
            </a:r>
            <a:r>
              <a:rPr lang="zh-CN" altLang="en-US" sz="3500">
                <a:solidFill>
                  <a:schemeClr val="tx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+mn-ea"/>
              </a:rPr>
              <a:t>來自天堂的聲音</a:t>
            </a:r>
            <a:r>
              <a:rPr lang="zh-CN" sz="3500">
                <a:solidFill>
                  <a:schemeClr val="tx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+mn-ea"/>
              </a:rPr>
              <a:t>》專輯</a:t>
            </a:r>
            <a:br>
              <a:rPr lang="zh-CN" sz="3500">
                <a:solidFill>
                  <a:schemeClr val="tx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+mn-ea"/>
              </a:rPr>
            </a:br>
            <a:br>
              <a:rPr lang="zh-CN" sz="3500">
                <a:solidFill>
                  <a:schemeClr val="tx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+mn-ea"/>
              </a:rPr>
            </a:br>
            <a:br>
              <a:rPr lang="zh-CN" sz="3500">
                <a:solidFill>
                  <a:schemeClr val="tx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+mn-ea"/>
              </a:rPr>
            </a:br>
            <a:r>
              <a:rPr lang="zh-CN" altLang="en-US" sz="3500">
                <a:solidFill>
                  <a:schemeClr val="tx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詞</a:t>
            </a:r>
            <a:r>
              <a:rPr lang="zh-CN" altLang="en-US" sz="3500">
                <a:solidFill>
                  <a:schemeClr val="tx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、</a:t>
            </a:r>
            <a:r>
              <a:rPr lang="zh-CN" sz="3500">
                <a:solidFill>
                  <a:schemeClr val="tx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曲：</a:t>
            </a:r>
            <a:r>
              <a:rPr lang="zh-CN" altLang="en-US" sz="3500">
                <a:solidFill>
                  <a:schemeClr val="tx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周岩</a:t>
            </a:r>
            <a:br>
              <a:rPr lang="zh-CN" altLang="en-US" sz="3500">
                <a:solidFill>
                  <a:schemeClr val="tx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</a:br>
            <a:br>
              <a:rPr lang="zh-CN" altLang="en-US" sz="35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</a:br>
            <a:br>
              <a:rPr lang="zh-CN" altLang="en-US" sz="35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</a:br>
            <a:br>
              <a:rPr lang="zh-CN" sz="35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</a:br>
            <a:br>
              <a:rPr lang="zh-CN" sz="5000">
                <a:solidFill>
                  <a:schemeClr val="tx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</a:br>
            <a:br>
              <a:rPr lang="zh-CN" sz="3000">
                <a:solidFill>
                  <a:schemeClr val="tx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</a:br>
            <a:endParaRPr lang="zh-CN" sz="3000">
              <a:solidFill>
                <a:schemeClr val="tx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-5715" y="6421120"/>
            <a:ext cx="9134475" cy="436880"/>
          </a:xfrm>
        </p:spPr>
        <p:txBody>
          <a:bodyPr>
            <a:scene3d>
              <a:camera prst="orthographicFront"/>
              <a:lightRig rig="threePt" dir="t"/>
            </a:scene3d>
          </a:bodyPr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sym typeface="+mn-ea"/>
              </a:rPr>
              <a:t>小羊詩歌</a:t>
            </a:r>
            <a:endParaRPr lang="zh-CN" altLang="en-US" sz="2300" kern="1200" baseline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3970" y="1380490"/>
            <a:ext cx="9156700" cy="1272540"/>
          </a:xfrm>
          <a:prstGeom prst="rect">
            <a:avLst/>
          </a:prstGeom>
          <a:noFill/>
        </p:spPr>
        <p:txBody>
          <a:bodyPr wrap="square" rtlCol="0" anchor="t">
            <a:noAutofit/>
            <a:scene3d>
              <a:camera prst="orthographicFront"/>
              <a:lightRig rig="threePt" dir="t"/>
            </a:scene3d>
          </a:bodyPr>
          <a:p>
            <a:pPr algn="ctr"/>
            <a:r>
              <a:rPr lang="zh-CN" altLang="en-US" sz="7000">
                <a:solidFill>
                  <a:schemeClr val="tx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sym typeface="+mn-ea"/>
              </a:rPr>
              <a:t>祂的兒子</a:t>
            </a:r>
            <a:endParaRPr lang="zh-CN" altLang="en-US" sz="7000">
              <a:solidFill>
                <a:schemeClr val="tx1"/>
              </a:solidFill>
              <a:effectLst/>
              <a:latin typeface="方正公文黑体" panose="02000500000000000000" charset="-122"/>
              <a:ea typeface="方正公文黑体" panose="02000500000000000000" charset="-122"/>
              <a:sym typeface="+mn-ea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p>
            <a:pPr defTabSz="914400">
              <a:buClrTx/>
              <a:buSzTx/>
              <a:buFontTx/>
              <a:buNone/>
            </a:pP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5080" y="6421120"/>
            <a:ext cx="9138920" cy="436880"/>
          </a:xfrm>
        </p:spPr>
        <p:txBody>
          <a:bodyPr>
            <a:scene3d>
              <a:camera prst="orthographicFront"/>
              <a:lightRig rig="threePt" dir="t"/>
            </a:scene3d>
          </a:bodyPr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sym typeface="+mn-ea"/>
              </a:rPr>
              <a:t>小羊詩歌</a:t>
            </a:r>
            <a:endParaRPr lang="zh-CN" sz="2300" kern="1200" baseline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292090" y="6453505"/>
            <a:ext cx="3894455" cy="445135"/>
          </a:xfrm>
          <a:prstGeom prst="rect">
            <a:avLst/>
          </a:prstGeom>
          <a:noFill/>
        </p:spPr>
        <p:txBody>
          <a:bodyPr wrap="square" rtlCol="0" anchor="t">
            <a:spAutoFit/>
            <a:scene3d>
              <a:camera prst="orthographicFront"/>
              <a:lightRig rig="threePt" dir="t"/>
            </a:scene3d>
          </a:bodyPr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汉仪铸字童年体简" panose="00020600040101010101" charset="-122"/>
              </a:rPr>
              <a:t>[</a:t>
            </a:r>
            <a:r>
              <a:rPr lang="zh-CN" altLang="en-US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祂的兒子</a:t>
            </a: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1</a:t>
            </a: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/</a:t>
            </a:r>
            <a:r>
              <a:rPr lang="en-US" alt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3</a:t>
            </a: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]</a:t>
            </a:r>
            <a:endParaRPr lang="zh-CN" sz="230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cs typeface="黑体" panose="02010609060101010101" charset="-122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-10795" y="155575"/>
            <a:ext cx="9154795" cy="5723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ctr"/>
            <a:endParaRPr lang="zh-CN" sz="3000">
              <a:solidFill>
                <a:schemeClr val="tx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</a:pPr>
            <a:r>
              <a:rPr lang="zh-CN" altLang="en-US" sz="5000">
                <a:solidFill>
                  <a:schemeClr val="tx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神既在古時藉著眾先知</a:t>
            </a:r>
            <a:endParaRPr lang="zh-CN" sz="5000">
              <a:solidFill>
                <a:schemeClr val="tx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</a:pPr>
            <a:r>
              <a:rPr lang="en-US" altLang="zh-CN" sz="3000" noProof="0" dirty="0">
                <a:solidFill>
                  <a:schemeClr val="tx1"/>
                </a:solidFill>
                <a:effectLst/>
                <a:uLnTx/>
                <a:uFillTx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 </a:t>
            </a:r>
            <a:endParaRPr lang="zh-CN" sz="5000">
              <a:solidFill>
                <a:schemeClr val="tx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</a:pPr>
            <a:r>
              <a:rPr lang="zh-CN" altLang="en-US" sz="5000">
                <a:solidFill>
                  <a:schemeClr val="tx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多次多方曉諭列祖就在這末世</a:t>
            </a:r>
            <a:endParaRPr lang="zh-CN" altLang="en-US" sz="5000">
              <a:solidFill>
                <a:schemeClr val="tx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</a:pPr>
            <a:endParaRPr lang="en-US" altLang="zh-CN" sz="3000" noProof="0" dirty="0">
              <a:solidFill>
                <a:schemeClr val="tx1"/>
              </a:solidFill>
              <a:effectLst/>
              <a:uLnTx/>
              <a:uFillTx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</a:pPr>
            <a:r>
              <a:rPr lang="zh-CN" altLang="en-US" sz="5000">
                <a:solidFill>
                  <a:schemeClr val="tx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藉著祂兒子曉諭我們</a:t>
            </a:r>
            <a:endParaRPr lang="zh-CN" altLang="en-US" sz="5000">
              <a:solidFill>
                <a:schemeClr val="tx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buClrTx/>
              <a:buSzTx/>
              <a:buFontTx/>
            </a:pPr>
            <a:endParaRPr lang="en-US" altLang="zh-CN" sz="3000" noProof="0" dirty="0">
              <a:solidFill>
                <a:schemeClr val="tx1"/>
              </a:solidFill>
              <a:effectLst/>
              <a:uLnTx/>
              <a:uFillTx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</a:pPr>
            <a:r>
              <a:rPr lang="zh-CN" altLang="en-US" sz="50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曉諭我們</a:t>
            </a:r>
            <a:r>
              <a:rPr lang="en-US" altLang="zh-CN" sz="50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 </a:t>
            </a:r>
            <a:r>
              <a:rPr lang="zh-CN" altLang="en-US" sz="50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藉著祂的兒子</a:t>
            </a:r>
            <a:endParaRPr lang="zh-CN" altLang="en-US" sz="5000"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buClrTx/>
              <a:buSzTx/>
              <a:buFontTx/>
            </a:pPr>
            <a:endParaRPr lang="en-US" altLang="zh-CN" sz="3000" noProof="0" dirty="0">
              <a:effectLst/>
              <a:uLnTx/>
              <a:uFillTx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</a:pPr>
            <a:r>
              <a:rPr lang="zh-CN" altLang="en-US" sz="50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又早已立祂為承受萬有的</a:t>
            </a:r>
            <a:endParaRPr lang="zh-CN" altLang="en-US" sz="5000"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buClrTx/>
              <a:buSzTx/>
              <a:buFontTx/>
            </a:pPr>
            <a:endParaRPr lang="en-US" altLang="zh-CN" sz="3000" noProof="0" dirty="0">
              <a:effectLst/>
              <a:uLnTx/>
              <a:uFillTx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</a:pPr>
            <a:r>
              <a:rPr lang="zh-CN" altLang="en-US" sz="50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也曾藉著祂創造諸世界</a:t>
            </a:r>
            <a:endParaRPr lang="zh-CN" altLang="en-US" sz="4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</a:pPr>
            <a:endParaRPr lang="zh-CN" altLang="en-US" sz="4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080" y="6453505"/>
            <a:ext cx="16465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[主歌]</a:t>
            </a:r>
            <a:endParaRPr lang="zh-CN" sz="230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cs typeface="黑体" panose="02010609060101010101" charset="-122"/>
              <a:sym typeface="+mn-ea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p>
            <a:pPr defTabSz="914400">
              <a:buClrTx/>
              <a:buSzTx/>
              <a:buFontTx/>
              <a:buNone/>
            </a:pP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5080" y="6421120"/>
            <a:ext cx="9138920" cy="436880"/>
          </a:xfrm>
        </p:spPr>
        <p:txBody>
          <a:bodyPr>
            <a:scene3d>
              <a:camera prst="orthographicFront"/>
              <a:lightRig rig="threePt" dir="t"/>
            </a:scene3d>
          </a:bodyPr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sym typeface="+mn-ea"/>
              </a:rPr>
              <a:t>小羊詩歌</a:t>
            </a:r>
            <a:endParaRPr lang="zh-CN" sz="2300" kern="1200" baseline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4789170" y="6453505"/>
            <a:ext cx="4397375" cy="445135"/>
          </a:xfrm>
          <a:prstGeom prst="rect">
            <a:avLst/>
          </a:prstGeom>
          <a:noFill/>
        </p:spPr>
        <p:txBody>
          <a:bodyPr wrap="square" rtlCol="0" anchor="t">
            <a:spAutoFit/>
            <a:scene3d>
              <a:camera prst="orthographicFront"/>
              <a:lightRig rig="threePt" dir="t"/>
            </a:scene3d>
          </a:bodyPr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汉仪铸字童年体简" panose="00020600040101010101" charset="-122"/>
              </a:rPr>
              <a:t>[</a:t>
            </a:r>
            <a:r>
              <a:rPr lang="zh-CN" altLang="en-US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祂的兒子</a:t>
            </a:r>
            <a:r>
              <a:rPr lang="en-US" alt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2</a:t>
            </a: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/</a:t>
            </a:r>
            <a:r>
              <a:rPr lang="en-US" alt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3</a:t>
            </a: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]</a:t>
            </a:r>
            <a:endParaRPr lang="zh-CN" sz="230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cs typeface="黑体" panose="02010609060101010101" charset="-122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-10795" y="1108710"/>
            <a:ext cx="9154795" cy="477075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ctr"/>
            <a:endParaRPr lang="zh-CN" altLang="en-US" sz="5000">
              <a:solidFill>
                <a:schemeClr val="tx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100000"/>
              </a:lnSpc>
            </a:pPr>
            <a:r>
              <a:rPr lang="zh-CN" altLang="en-US" sz="5000">
                <a:solidFill>
                  <a:schemeClr val="tx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祂是神榮耀所發的光輝</a:t>
            </a:r>
            <a:endParaRPr lang="zh-CN" altLang="en-US" sz="5000">
              <a:solidFill>
                <a:schemeClr val="tx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100000"/>
              </a:lnSpc>
            </a:pPr>
            <a:r>
              <a:rPr lang="en-US" altLang="zh-CN" sz="7200" noProof="0" dirty="0">
                <a:solidFill>
                  <a:schemeClr val="tx1"/>
                </a:solidFill>
                <a:effectLst/>
                <a:uLnTx/>
                <a:uFillTx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 </a:t>
            </a:r>
            <a:endParaRPr lang="zh-CN" sz="7200">
              <a:solidFill>
                <a:schemeClr val="tx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100000"/>
              </a:lnSpc>
            </a:pPr>
            <a:r>
              <a:rPr lang="zh-CN" altLang="en-US" sz="5000">
                <a:solidFill>
                  <a:schemeClr val="tx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是神本體的真像</a:t>
            </a:r>
            <a:endParaRPr lang="zh-CN" altLang="en-US" sz="5000">
              <a:solidFill>
                <a:schemeClr val="tx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100000"/>
              </a:lnSpc>
            </a:pPr>
            <a:endParaRPr lang="en-US" altLang="zh-CN" sz="5000">
              <a:solidFill>
                <a:schemeClr val="tx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100000"/>
              </a:lnSpc>
            </a:pPr>
            <a:endParaRPr lang="zh-CN" sz="4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080" y="6453505"/>
            <a:ext cx="16465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[</a:t>
            </a:r>
            <a:r>
              <a:rPr lang="zh-CN" altLang="en-US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副</a:t>
            </a: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歌]</a:t>
            </a:r>
            <a:endParaRPr lang="zh-CN" sz="230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cs typeface="黑体" panose="02010609060101010101" charset="-122"/>
              <a:sym typeface="+mn-ea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p>
            <a:pPr defTabSz="914400">
              <a:buClrTx/>
              <a:buSzTx/>
              <a:buFontTx/>
              <a:buNone/>
            </a:pP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5080" y="6421120"/>
            <a:ext cx="9138920" cy="436880"/>
          </a:xfrm>
        </p:spPr>
        <p:txBody>
          <a:bodyPr>
            <a:scene3d>
              <a:camera prst="orthographicFront"/>
              <a:lightRig rig="threePt" dir="t"/>
            </a:scene3d>
          </a:bodyPr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sym typeface="+mn-ea"/>
              </a:rPr>
              <a:t>小羊詩歌</a:t>
            </a:r>
            <a:endParaRPr lang="zh-CN" sz="2300" kern="1200" baseline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7183755" y="6453505"/>
            <a:ext cx="2022475" cy="445135"/>
          </a:xfrm>
          <a:prstGeom prst="rect">
            <a:avLst/>
          </a:prstGeom>
          <a:noFill/>
        </p:spPr>
        <p:txBody>
          <a:bodyPr wrap="square" rtlCol="0" anchor="t">
            <a:spAutoFit/>
            <a:scene3d>
              <a:camera prst="orthographicFront"/>
              <a:lightRig rig="threePt" dir="t"/>
            </a:scene3d>
          </a:bodyPr>
          <a:p>
            <a:pPr algn="ctr" defTabSz="914400" fontAlgn="ctr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汉仪铸字童年体简" panose="00020600040101010101" charset="-122"/>
              </a:rPr>
              <a:t>[</a:t>
            </a:r>
            <a:r>
              <a:rPr lang="zh-CN" altLang="en-US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祂的兒子</a:t>
            </a:r>
            <a:r>
              <a:rPr lang="en-US" alt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3</a:t>
            </a: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/</a:t>
            </a:r>
            <a:r>
              <a:rPr lang="en-US" alt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3</a:t>
            </a: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]</a:t>
            </a:r>
            <a:endParaRPr lang="zh-CN" sz="230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cs typeface="黑体" panose="02010609060101010101" charset="-122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-10795" y="155575"/>
            <a:ext cx="9154795" cy="5723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ctr"/>
            <a:endParaRPr lang="zh-CN" sz="3000">
              <a:solidFill>
                <a:schemeClr val="tx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90000"/>
              </a:lnSpc>
            </a:pPr>
            <a:r>
              <a:rPr lang="zh-CN" altLang="en-US" sz="5000">
                <a:solidFill>
                  <a:schemeClr val="tx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祂是神榮耀所發的光輝</a:t>
            </a:r>
            <a:endParaRPr lang="zh-CN" altLang="en-US" sz="5000">
              <a:solidFill>
                <a:schemeClr val="tx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90000"/>
              </a:lnSpc>
            </a:pPr>
            <a:r>
              <a:rPr lang="en-US" altLang="zh-CN" sz="3000" noProof="0" dirty="0">
                <a:solidFill>
                  <a:schemeClr val="tx1"/>
                </a:solidFill>
                <a:effectLst/>
                <a:uLnTx/>
                <a:uFillTx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 </a:t>
            </a:r>
            <a:endParaRPr lang="zh-CN" sz="5000">
              <a:solidFill>
                <a:schemeClr val="tx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90000"/>
              </a:lnSpc>
            </a:pPr>
            <a:r>
              <a:rPr lang="zh-CN" altLang="en-US" sz="5000">
                <a:solidFill>
                  <a:schemeClr val="tx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是神本體的真像</a:t>
            </a:r>
            <a:endParaRPr lang="zh-CN" altLang="en-US" sz="5000">
              <a:solidFill>
                <a:schemeClr val="tx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90000"/>
              </a:lnSpc>
            </a:pPr>
            <a:endParaRPr lang="en-US" altLang="zh-CN" sz="3000" noProof="0" dirty="0">
              <a:solidFill>
                <a:schemeClr val="tx1"/>
              </a:solidFill>
              <a:effectLst/>
              <a:uLnTx/>
              <a:uFillTx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90000"/>
              </a:lnSpc>
            </a:pPr>
            <a:r>
              <a:rPr lang="zh-CN" altLang="en-US" sz="5000">
                <a:solidFill>
                  <a:schemeClr val="tx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常用祂權能的命令托住萬有</a:t>
            </a:r>
            <a:endParaRPr lang="zh-CN" altLang="en-US" sz="5000">
              <a:solidFill>
                <a:schemeClr val="tx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90000"/>
              </a:lnSpc>
              <a:buClrTx/>
              <a:buSzTx/>
              <a:buFontTx/>
            </a:pPr>
            <a:endParaRPr lang="en-US" altLang="zh-CN" sz="3000" noProof="0" dirty="0">
              <a:solidFill>
                <a:schemeClr val="tx1"/>
              </a:solidFill>
              <a:effectLst/>
              <a:uLnTx/>
              <a:uFillTx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90000"/>
              </a:lnSpc>
            </a:pPr>
            <a:r>
              <a:rPr lang="zh-CN" altLang="en-US" sz="50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祂洗淨了人的罪</a:t>
            </a:r>
            <a:endParaRPr lang="zh-CN" altLang="en-US" sz="5000"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90000"/>
              </a:lnSpc>
              <a:buClrTx/>
              <a:buSzTx/>
              <a:buFontTx/>
            </a:pPr>
            <a:endParaRPr lang="en-US" altLang="zh-CN" sz="3000" noProof="0" dirty="0">
              <a:effectLst/>
              <a:uLnTx/>
              <a:uFillTx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90000"/>
              </a:lnSpc>
            </a:pPr>
            <a:r>
              <a:rPr lang="zh-CN" altLang="en-US" sz="50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就坐在高天至大者右邊</a:t>
            </a:r>
            <a:endParaRPr lang="zh-CN" altLang="en-US" sz="5000"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buClrTx/>
              <a:buSzTx/>
              <a:buFontTx/>
            </a:pPr>
            <a:endParaRPr lang="en-US" altLang="zh-CN" sz="3000" noProof="0" dirty="0">
              <a:effectLst/>
              <a:uLnTx/>
              <a:uFillTx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</a:pPr>
            <a:endParaRPr lang="zh-CN" altLang="en-US" sz="4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080" y="6453505"/>
            <a:ext cx="261937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[</a:t>
            </a:r>
            <a:r>
              <a:rPr lang="zh-CN" altLang="en-US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獨白</a:t>
            </a: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]</a:t>
            </a:r>
            <a:endParaRPr lang="zh-CN" sz="230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cs typeface="黑体" panose="02010609060101010101" charset="-122"/>
              <a:sym typeface="+mn-ea"/>
            </a:endParaRPr>
          </a:p>
        </p:txBody>
      </p:sp>
    </p:spTree>
  </p:cSld>
  <p:clrMapOvr>
    <a:masterClrMapping/>
  </p:clrMapOvr>
</p:sld>
</file>

<file path=ppt/tags/tag1.xml><?xml version="1.0" encoding="utf-8"?>
<p:tagLst xmlns:p="http://schemas.openxmlformats.org/presentationml/2006/main">
  <p:tag name="KSO_WM_UNIT_PLACING_PICTURE_USER_VIEWPORT" val="{&quot;height&quot;:584,&quot;width&quot;:2934}"/>
</p:tagLst>
</file>

<file path=ppt/tags/tag2.xml><?xml version="1.0" encoding="utf-8"?>
<p:tagLst xmlns:p="http://schemas.openxmlformats.org/presentationml/2006/main">
  <p:tag name="KSO_WM_UNIT_PLACING_PICTURE_USER_VIEWPORT" val="{&quot;height&quot;:584,&quot;width&quot;:2934}"/>
</p:tagLst>
</file>

<file path=ppt/tags/tag3.xml><?xml version="1.0" encoding="utf-8"?>
<p:tagLst xmlns:p="http://schemas.openxmlformats.org/presentationml/2006/main">
  <p:tag name="KSO_WM_UNIT_PLACING_PICTURE_USER_VIEWPORT" val="{&quot;height&quot;:584,&quot;width&quot;:2934}"/>
</p:tagLst>
</file>

<file path=ppt/tags/tag4.xml><?xml version="1.0" encoding="utf-8"?>
<p:tagLst xmlns:p="http://schemas.openxmlformats.org/presentationml/2006/main">
  <p:tag name="KSO_WM_UNIT_PLACING_PICTURE_USER_VIEWPORT" val="{&quot;height&quot;:584,&quot;width&quot;:2934}"/>
</p:tagLst>
</file>

<file path=ppt/tags/tag5.xml><?xml version="1.0" encoding="utf-8"?>
<p:tagLst xmlns:p="http://schemas.openxmlformats.org/presentationml/2006/main">
  <p:tag name="COMMONDATA" val="eyJoZGlkIjoiODg4YzA1NDkzZWUzOWE4M2VjZjZiOWU3NGI0ZjNlZjQifQ=="/>
  <p:tag name="KSO_WPP_MARK_KEY" val="52b76ddc-5ba2-4000-87ac-bf3774566625"/>
</p:tagLst>
</file>

<file path=ppt/theme/theme1.xml><?xml version="1.0" encoding="utf-8"?>
<a:theme xmlns:a="http://schemas.openxmlformats.org/drawingml/2006/main" name="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9EDEE"/>
        </a:accent5>
        <a:accent6>
          <a:srgbClr val="2D2D8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231</Words>
  <Application>WPS 演示</Application>
  <PresentationFormat/>
  <Paragraphs>61</Paragraphs>
  <Slides>4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4</vt:i4>
      </vt:variant>
    </vt:vector>
  </HeadingPairs>
  <TitlesOfParts>
    <vt:vector size="16" baseType="lpstr">
      <vt:lpstr>Arial</vt:lpstr>
      <vt:lpstr>宋体</vt:lpstr>
      <vt:lpstr>Wingdings</vt:lpstr>
      <vt:lpstr>方正公文黑体</vt:lpstr>
      <vt:lpstr>汉仪铸字童年体简</vt:lpstr>
      <vt:lpstr>黑体</vt:lpstr>
      <vt:lpstr>楷体</vt:lpstr>
      <vt:lpstr>华文隶书</vt:lpstr>
      <vt:lpstr>微软雅黑</vt:lpstr>
      <vt:lpstr>Arial Unicode MS</vt:lpstr>
      <vt:lpstr>Calibri</vt:lpstr>
      <vt:lpstr>默认设计模板</vt:lpstr>
      <vt:lpstr>《2024來自天堂的聲音》專輯   詞、曲：周岩      </vt:lpstr>
      <vt:lpstr>   </vt:lpstr>
      <vt:lpstr>   </vt:lpstr>
      <vt:lpstr>  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_x000B_  </dc:title>
  <dc:creator>Administrator</dc:creator>
  <cp:lastModifiedBy>WPS_1663209336</cp:lastModifiedBy>
  <cp:revision>49</cp:revision>
  <dcterms:created xsi:type="dcterms:W3CDTF">2025-08-29T18:29:00Z</dcterms:created>
  <dcterms:modified xsi:type="dcterms:W3CDTF">2025-08-31T04:54:35Z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2052-12.1.0.22529</vt:lpwstr>
  </property>
  <property fmtid="{D5CDD505-2E9C-101B-9397-08002B2CF9AE}" pid="3" name="ICV">
    <vt:lpwstr>FC17D9D53E2446AFAA3B231C385A6FFD_12</vt:lpwstr>
  </property>
</Properties>
</file>