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8" r:id="rId4"/>
    <p:sldId id="309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3" d="100"/>
          <a:sy n="153" d="100"/>
        </p:scale>
        <p:origin x="372" y="108"/>
      </p:cViewPr>
      <p:guideLst>
        <p:guide orient="horz" pos="2206"/>
        <p:guide pos="2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燃燒我的心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43305" y="2925445"/>
            <a:ext cx="6858000" cy="278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endParaRPr lang="zh-CN" sz="35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李立昌</a:t>
            </a:r>
          </a:p>
          <a:p>
            <a:pPr algn="ctr">
              <a:lnSpc>
                <a:spcPct val="150000"/>
              </a:lnSpc>
            </a:pP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：</a:t>
            </a:r>
            <a:r>
              <a:rPr lang="zh-CN" altLang="en-US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李立昌、</a:t>
            </a:r>
            <a:r>
              <a:rPr lang="en-US" altLang="zh-CN" sz="35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Deborah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燃燒我的心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80" y="837565"/>
            <a:ext cx="913955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聖靈歡迎祢來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聖靈釋放祢的同在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聖靈來觸摸我的心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聖靈歡迎祢來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聖靈澆灌祢的同在</a:t>
            </a:r>
          </a:p>
          <a:p>
            <a:pPr algn="ctr">
              <a:lnSpc>
                <a:spcPct val="150000"/>
              </a:lnSpc>
              <a:buClrTx/>
              <a:buSzTx/>
              <a:buNone/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聖靈來潔淨我的心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燃燒我的心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4000" y="837565"/>
            <a:ext cx="86220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燃燒我的心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為耶穌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全心全意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火熱地愛祢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為耶穌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到底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燃燒我的心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為耶穌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傾倒所有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更深地愛祢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為耶穌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我主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燃燒我的心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1460" y="837565"/>
            <a:ext cx="86220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更多更多充滿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更多更多充滿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更多更多充滿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提升我的靈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更多更多燃燒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更多更多燃燒</a:t>
            </a:r>
          </a:p>
          <a:p>
            <a:pPr algn="ctr">
              <a:lnSpc>
                <a:spcPct val="150000"/>
              </a:lnSpc>
            </a:pP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更多更多燃燒</a:t>
            </a:r>
            <a:r>
              <a:rPr lang="en-US" altLang="zh-CN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 </a:t>
            </a:r>
            <a:r>
              <a:rPr lang="zh-CN" altLang="en-US" sz="48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</a:rPr>
              <a:t>使我更像祢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228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黑体</vt:lpstr>
      <vt:lpstr>华文隶书</vt:lpstr>
      <vt:lpstr>方正公文黑体</vt:lpstr>
      <vt:lpstr>Arial</vt:lpstr>
      <vt:lpstr>Calibri</vt:lpstr>
      <vt:lpstr>默认设计模板</vt:lpstr>
      <vt:lpstr>PowerPoint Presentation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59</cp:revision>
  <dcterms:created xsi:type="dcterms:W3CDTF">2025-08-19T19:06:00Z</dcterms:created>
  <dcterms:modified xsi:type="dcterms:W3CDTF">2025-09-01T23:10:30Z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