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79" r:id="rId3"/>
    <p:sldId id="298" r:id="rId4"/>
    <p:sldId id="310" r:id="rId5"/>
    <p:sldId id="308" r:id="rId6"/>
    <p:sldId id="311" r:id="rId7"/>
  </p:sldIdLst>
  <p:sldSz cx="9144000" cy="6858000" type="screen4x3"/>
  <p:notesSz cx="6858000" cy="9144000"/>
  <p:custDataLst>
    <p:tags r:id="rId12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5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205"/>
        <p:guide pos="2876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2" Type="http://schemas.openxmlformats.org/officeDocument/2006/relationships/tags" Target="tags/tag6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0" y="4888230"/>
            <a:ext cx="9150350" cy="1456055"/>
          </a:xfrm>
        </p:spPr>
        <p:txBody>
          <a:bodyPr anchor="ctr" anchorCtr="0"/>
          <a:p>
            <a:pPr defTabSz="914400">
              <a:lnSpc>
                <a:spcPct val="90000"/>
              </a:lnSpc>
              <a:buClrTx/>
              <a:buSzTx/>
              <a:buFontTx/>
              <a:buNone/>
            </a:pPr>
            <a:r>
              <a:rPr lang="zh-CN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《</a:t>
            </a:r>
            <a:r>
              <a:rPr lang="en-US" altLang="zh-CN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2024</a:t>
            </a:r>
            <a:r>
              <a:rPr lang="zh-CN" altLang="en-US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來自天堂的聲音</a:t>
            </a:r>
            <a:r>
              <a:rPr lang="zh-CN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》專輯</a:t>
            </a:r>
            <a:br>
              <a:rPr lang="zh-CN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br>
              <a:rPr lang="zh-CN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br>
              <a:rPr lang="zh-CN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r>
              <a:rPr lang="zh-CN" altLang="en-US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詞</a:t>
            </a:r>
            <a:r>
              <a:rPr lang="zh-CN" altLang="en-US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、</a:t>
            </a:r>
            <a:r>
              <a:rPr lang="zh-CN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曲：</a:t>
            </a:r>
            <a:r>
              <a:rPr lang="zh-CN" altLang="en-US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方焱超</a:t>
            </a:r>
            <a:br>
              <a:rPr lang="zh-CN" altLang="en-US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altLang="en-US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sz="3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715" y="6421120"/>
            <a:ext cx="9134475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altLang="en-US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970" y="1380490"/>
            <a:ext cx="9156700" cy="1272540"/>
          </a:xfrm>
          <a:prstGeom prst="rect">
            <a:avLst/>
          </a:prstGeom>
          <a:noFill/>
        </p:spPr>
        <p:txBody>
          <a:bodyPr wrap="square" rtlCol="0" anchor="t">
            <a:noAutofit/>
            <a:scene3d>
              <a:camera prst="orthographicFront"/>
              <a:lightRig rig="threePt" dir="t"/>
            </a:scene3d>
          </a:bodyPr>
          <a:p>
            <a:pPr algn="ctr"/>
            <a:r>
              <a:rPr lang="zh-CN" altLang="en-US" sz="7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我知道祢愛我</a:t>
            </a:r>
            <a:endParaRPr lang="zh-CN" altLang="en-US" sz="7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sym typeface="+mn-ea"/>
            </a:endParaRPr>
          </a:p>
          <a:p>
            <a:pPr algn="ctr"/>
            <a:endParaRPr lang="en-US" altLang="zh-CN" sz="7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sym typeface="+mn-ea"/>
            </a:endParaRPr>
          </a:p>
          <a:p>
            <a:pPr algn="ctr"/>
            <a:endParaRPr lang="en-US" altLang="zh-CN" sz="7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我知道祢愛我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4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4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直到遇見祢的那一刻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4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是祢看透了我的軟弱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4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我在無盡黑夜中</a:t>
            </a:r>
            <a:r>
              <a:rPr lang="en-US" altLang="zh-CN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            </a:t>
            </a:r>
            <a:endParaRPr lang="en-US" altLang="zh-CN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4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祢的光卻照亮我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4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祢知真實的我</a:t>
            </a:r>
            <a:endParaRPr lang="zh-CN" altLang="en-US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[主歌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798830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我知道祢愛我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4</a:t>
            </a:r>
            <a:r>
              <a:rPr lang="zh-CN" sz="2300"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  <a:p>
            <a:pPr algn="r" defTabSz="914400">
              <a:buClrTx/>
              <a:buSzTx/>
              <a:buFontTx/>
            </a:pP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7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每當我在環境中軟弱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7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祢的愛是如此的執著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7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無法隱藏的我被祢得著</a:t>
            </a:r>
            <a:r>
              <a:rPr lang="en-US" altLang="zh-CN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            </a:t>
            </a: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生命中所有重擔我交託</a:t>
            </a:r>
            <a:endParaRPr lang="zh-CN" altLang="en-US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[主歌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2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789170" y="6453505"/>
            <a:ext cx="439737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我知道祢愛我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3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4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434340"/>
            <a:ext cx="9154795" cy="544512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>
              <a:lnSpc>
                <a:spcPct val="150000"/>
              </a:lnSpc>
            </a:pPr>
            <a:r>
              <a:rPr lang="zh-CN" altLang="en-US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我知道祢愛我</a:t>
            </a:r>
            <a:r>
              <a:rPr lang="en-US" altLang="zh-CN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en-US" altLang="zh-CN" sz="5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擔當我所有軟弱</a:t>
            </a:r>
            <a:endParaRPr lang="zh-CN" altLang="en-US" sz="5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何等憐憫的愛</a:t>
            </a:r>
            <a:r>
              <a:rPr lang="en-US" altLang="zh-CN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en-US" altLang="zh-CN" sz="5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拯救我生命不再失落</a:t>
            </a:r>
            <a:endParaRPr lang="zh-CN" altLang="en-US" sz="5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祢的愛讓我勇敢不退縮</a:t>
            </a:r>
            <a:endParaRPr lang="zh-CN" altLang="en-US" sz="5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</a:pPr>
            <a:endParaRPr lang="zh-CN" altLang="en-US" sz="5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</a:pP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副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歌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1-1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789170" y="6453505"/>
            <a:ext cx="439737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我知道祢愛我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4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4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434340"/>
            <a:ext cx="9154795" cy="544512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>
              <a:lnSpc>
                <a:spcPct val="150000"/>
              </a:lnSpc>
            </a:pPr>
            <a:r>
              <a:rPr lang="zh-CN" altLang="en-US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我知道祢愛我</a:t>
            </a:r>
            <a:r>
              <a:rPr lang="en-US" altLang="zh-CN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en-US" altLang="zh-CN" sz="5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祢完全接納我</a:t>
            </a:r>
            <a:endParaRPr lang="zh-CN" altLang="en-US" sz="5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何等犧牲的愛</a:t>
            </a:r>
            <a:r>
              <a:rPr lang="en-US" altLang="zh-CN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en-US" altLang="zh-CN" sz="5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用生命贖回了我</a:t>
            </a:r>
            <a:endParaRPr lang="zh-CN" altLang="en-US" sz="5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我願一生跟隨祢</a:t>
            </a:r>
            <a:r>
              <a:rPr lang="en-US" altLang="zh-CN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為祢而活</a:t>
            </a:r>
            <a:endParaRPr lang="zh-CN" altLang="en-US" sz="5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</a:pPr>
            <a:endParaRPr lang="zh-CN" altLang="en-US" sz="5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</a:pP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副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歌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1-2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en-US" alt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2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p="http://schemas.openxmlformats.org/presentationml/2006/main">
  <p:tag name="COMMONDATA" val="eyJoZGlkIjoiODg4YzA1NDkzZWUzOWE4M2VjZjZiOWU3NGI0ZjNlZjQifQ=="/>
  <p:tag name="KSO_WPP_MARK_KEY" val="52b76ddc-5ba2-4000-87ac-bf3774566625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321</Words>
  <Application>WPS 演示</Application>
  <PresentationFormat/>
  <Paragraphs>67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7" baseType="lpstr">
      <vt:lpstr>Arial</vt:lpstr>
      <vt:lpstr>宋体</vt:lpstr>
      <vt:lpstr>Wingdings</vt:lpstr>
      <vt:lpstr>方正公文黑体</vt:lpstr>
      <vt:lpstr>汉仪铸字童年体简</vt:lpstr>
      <vt:lpstr>黑体</vt:lpstr>
      <vt:lpstr>楷体</vt:lpstr>
      <vt:lpstr>华文隶书</vt:lpstr>
      <vt:lpstr>微软雅黑</vt:lpstr>
      <vt:lpstr>Arial Unicode MS</vt:lpstr>
      <vt:lpstr>Calibri</vt:lpstr>
      <vt:lpstr>默认设计模板</vt:lpstr>
      <vt:lpstr>《2024來自天堂的聲音》專輯   詞、曲：方焱超    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WPS_1663209336</cp:lastModifiedBy>
  <cp:revision>51</cp:revision>
  <dcterms:created xsi:type="dcterms:W3CDTF">2025-08-29T19:06:00Z</dcterms:created>
  <dcterms:modified xsi:type="dcterms:W3CDTF">2025-08-31T04:32:03Z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FC17D9D53E2446AFAA3B231C385A6FFD_12</vt:lpwstr>
  </property>
</Properties>
</file>