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3"/>
    <p:sldId id="298" r:id="rId4"/>
    <p:sldId id="308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盧與琴、大麥餅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詞：盧與琴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我的神真</a:t>
            </a:r>
            <a:r>
              <a:rPr lang="zh-CN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美</a:t>
            </a:r>
            <a:endParaRPr 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我的神真美1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我的神真美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我的神尊貴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看天地萬物都在讚美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天使俯伏敬畏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我的神最美 我的神尊貴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聽萬國萬邦都在讚美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全地高聲唱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我的神真美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神羔羊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祢配得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0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大哉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奇哉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義哉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神百姓</a:t>
            </a:r>
            <a:r>
              <a:rPr lang="en-US" alt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來敬拜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聖哉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聖哉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聖哉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WPS 演示</Application>
  <PresentationFormat/>
  <Paragraphs>42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《2024來自天堂的聲音》專輯  曲：盧與琴、大麥餅  詞：盧與琴 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47</cp:revision>
  <dcterms:created xsi:type="dcterms:W3CDTF">2025-08-19T19:06:00Z</dcterms:created>
  <dcterms:modified xsi:type="dcterms:W3CDTF">2025-08-31T04:50:46Z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