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79" r:id="rId3"/>
    <p:sldId id="298" r:id="rId4"/>
    <p:sldId id="308" r:id="rId5"/>
  </p:sldIdLst>
  <p:sldSz cx="9144000" cy="6858000" type="screen4x3"/>
  <p:notesSz cx="6858000" cy="9144000"/>
  <p:custDataLst>
    <p:tags r:id="rId10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206"/>
        <p:guide pos="2881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gs" Target="tags/tag4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380490"/>
            <a:ext cx="9156700" cy="127254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7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感恩有祢</a:t>
            </a:r>
            <a:endParaRPr lang="zh-CN" altLang="en-US" sz="7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70305" y="3213100"/>
            <a:ext cx="6858000" cy="1706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en-US" alt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2024</a:t>
            </a:r>
            <a:r>
              <a:rPr lang="zh-CN" altLang="en-US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來自天堂的聲音</a:t>
            </a:r>
            <a:r>
              <a:rPr 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》專輯</a:t>
            </a:r>
            <a:br>
              <a:rPr 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r>
              <a:rPr lang="zh-CN" altLang="en-US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詞</a:t>
            </a:r>
            <a:r>
              <a:rPr lang="en-US" alt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/</a:t>
            </a:r>
            <a:r>
              <a:rPr 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曲：</a:t>
            </a:r>
            <a:r>
              <a:rPr lang="zh-CN" altLang="en-US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靈兒</a:t>
            </a:r>
            <a:endParaRPr lang="zh-CN" altLang="en-US" sz="35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感恩有祢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[副歌]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9705" y="837565"/>
            <a:ext cx="8752205" cy="47078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感恩有祢向我走來</a:t>
            </a: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感恩有祢將我拉起</a:t>
            </a: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感恩有祢對我微笑</a:t>
            </a: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感恩有祢溫暖我心</a:t>
            </a:r>
            <a:endParaRPr lang="zh-CN" altLang="en-US" sz="5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感恩有祢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54000" y="837565"/>
            <a:ext cx="8622030" cy="47078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我願每天都與祢傾心吐意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我願每時每刻都與祢同行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我願每個決定都聽祢聲音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我的生命因祢而幸福美麗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147</Words>
  <Application>WPS 演示</Application>
  <PresentationFormat/>
  <Paragraphs>32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5" baseType="lpstr">
      <vt:lpstr>Arial</vt:lpstr>
      <vt:lpstr>宋体</vt:lpstr>
      <vt:lpstr>Wingdings</vt:lpstr>
      <vt:lpstr>黑体</vt:lpstr>
      <vt:lpstr>楷体</vt:lpstr>
      <vt:lpstr>华文隶书</vt:lpstr>
      <vt:lpstr>方正公文黑体</vt:lpstr>
      <vt:lpstr>汉仪铸字童年体简</vt:lpstr>
      <vt:lpstr>微软雅黑</vt:lpstr>
      <vt:lpstr>Arial Unicode MS</vt:lpstr>
      <vt:lpstr>Calibri</vt:lpstr>
      <vt:lpstr>默认设计模板</vt:lpstr>
      <vt:lpstr>PowerPoint 演示文稿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WPS_1663209336</cp:lastModifiedBy>
  <cp:revision>52</cp:revision>
  <dcterms:created xsi:type="dcterms:W3CDTF">2025-08-19T19:06:00Z</dcterms:created>
  <dcterms:modified xsi:type="dcterms:W3CDTF">2025-08-31T04:44:45Z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FC17D9D53E2446AFAA3B231C385A6FFD_12</vt:lpwstr>
  </property>
</Properties>
</file>