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8" r:id="rId5"/>
    <p:sldId id="309" r:id="rId6"/>
    <p:sldId id="311" r:id="rId8"/>
    <p:sldId id="310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97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何等美妙認識祢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3305" y="2925445"/>
            <a:ext cx="6858000" cy="27844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林建祥</a:t>
            </a: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：許小仙</a:t>
            </a: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何等美妙認識祢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705" y="837565"/>
            <a:ext cx="875220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真的好奇妙 真的好奇妙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我還在母腹祢看見我心跳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真的不尋常 真的不平凡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祢知道我的喜怒哀樂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何等美妙認識祢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000" y="837565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我心所思的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我口所出的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祢沒有不知道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我坐下來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我站起來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祢全都知道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何等美妙認識祢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837565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祢是全知奇妙神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時時眷顧守護我一生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這知識奇妙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又是那麼神聖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敬畏心油然而生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何等美妙認識祢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460" y="838200"/>
            <a:ext cx="862203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哦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主耶穌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我愛祢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是祢把我捧在祢懷裡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不論到何處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祢手扶持引領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何等美妙認識祢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何等美妙認識祢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橋段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000" y="909320"/>
            <a:ext cx="8622030" cy="3553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我若躲藏自己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有祢在那裡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無論我跑到哪裡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endParaRPr lang="en-US" altLang="zh-CN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祢也在那裡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不離不棄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WPS 演示</Application>
  <PresentationFormat/>
  <Paragraphs>72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黑体</vt:lpstr>
      <vt:lpstr>楷体</vt:lpstr>
      <vt:lpstr>华文隶书</vt:lpstr>
      <vt:lpstr>方正公文黑体</vt:lpstr>
      <vt:lpstr>汉仪铸字童年体简</vt:lpstr>
      <vt:lpstr>微软雅黑</vt:lpstr>
      <vt:lpstr>Arial Unicode MS</vt:lpstr>
      <vt:lpstr>Calibri</vt:lpstr>
      <vt:lpstr>默认设计模板</vt:lpstr>
      <vt:lpstr>PowerPoint 演示文稿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58</cp:revision>
  <dcterms:created xsi:type="dcterms:W3CDTF">2025-08-19T19:06:00Z</dcterms:created>
  <dcterms:modified xsi:type="dcterms:W3CDTF">2025-08-31T04:47:14Z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