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79" r:id="rId3"/>
    <p:sldId id="298" r:id="rId4"/>
    <p:sldId id="308" r:id="rId5"/>
    <p:sldId id="309" r:id="rId6"/>
    <p:sldId id="310" r:id="rId7"/>
    <p:sldId id="311" r:id="rId8"/>
    <p:sldId id="312" r:id="rId9"/>
    <p:sldId id="313" r:id="rId10"/>
    <p:sldId id="317" r:id="rId11"/>
    <p:sldId id="318" r:id="rId12"/>
    <p:sldId id="315" r:id="rId13"/>
  </p:sldIdLst>
  <p:sldSz cx="9144000" cy="6858000" type="screen4x3"/>
  <p:notesSz cx="6858000" cy="9144000"/>
  <p:custDataLst>
    <p:tags r:id="rId1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2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來自天堂的聲音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、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吳思婷</a:t>
            </a:r>
            <a:b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en-US" altLang="zh-CN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Faith Over Fear</a:t>
            </a:r>
            <a:endParaRPr lang="en-US" altLang="zh-CN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  <a:p>
            <a:pPr algn="ctr"/>
            <a:endParaRPr lang="en-US" altLang="zh-CN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38020" y="6453505"/>
            <a:ext cx="724852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9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692785"/>
            <a:ext cx="9154795" cy="49079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跨越一切的阻礙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不在軟弱中徘徊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恐懼不再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祢與我同在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更深經歷祢的愛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有祢仇敵必衰敗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恐懼不再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祢與我同在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橋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段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Faith Over Fear 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980440"/>
            <a:ext cx="9154795" cy="47028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Faith Over Fear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信心戰勝恐懼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祢話語 讓我重新得力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(2X)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69435" y="6453505"/>
            <a:ext cx="4817110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692785"/>
            <a:ext cx="9154795" cy="50558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在最黑暗的時刻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我相信祢正在這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經歷軟弱的拉扯 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我有全然信靠祢的選擇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6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洗去身上污穢泥濘 潔淨我心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6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脫去生命的灰塵帶來更新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[前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981075"/>
            <a:ext cx="9154795" cy="45910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Faith Over Fear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信心戰勝恐懼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祢話語 讓我重新得力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38020" y="6453505"/>
            <a:ext cx="724852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4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692785"/>
            <a:ext cx="9154795" cy="49510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在最黑暗的時刻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我相信祢正在這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經歷軟弱的拉扯 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我有全然信靠祢的選擇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38020" y="6453505"/>
            <a:ext cx="724852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5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692785"/>
            <a:ext cx="9154795" cy="50666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洗去身上污穢泥濘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潔淨我心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脫去生命的灰塵帶來更新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挪去謊言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堅固我心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與祢同行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我唯一渴慕是祢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[前副歌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6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981075"/>
            <a:ext cx="9154795" cy="42100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Faith Over Fear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信心戰勝恐懼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祢話語 讓我重新得力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38020" y="6453505"/>
            <a:ext cx="724852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7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29908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洗去身上污穢泥濘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潔淨我心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脫去生命的灰塵帶來更新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挪去謊言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堅固我心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與祢同行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我唯一渴慕是祢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祢能力使我甦醒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[前副歌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38020" y="6453505"/>
            <a:ext cx="724852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Faith Over Fear 8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620395"/>
            <a:ext cx="9154795" cy="52730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信心的盾牌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是從祢而來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不怕失敗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祢與我同在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仇敵迎面而來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舉起信心盾牌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不被打敗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祢與我同在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橋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段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10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1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12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771</Words>
  <Application>WPS 演示</Application>
  <PresentationFormat/>
  <Paragraphs>136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方正公文黑体</vt:lpstr>
      <vt:lpstr>汉仪铸字童年体简</vt:lpstr>
      <vt:lpstr>黑体</vt:lpstr>
      <vt:lpstr>楷体</vt:lpstr>
      <vt:lpstr>华文隶书</vt:lpstr>
      <vt:lpstr>微软雅黑</vt:lpstr>
      <vt:lpstr>Arial Unicode MS</vt:lpstr>
      <vt:lpstr>Calibri</vt:lpstr>
      <vt:lpstr>默认设计模板</vt:lpstr>
      <vt:lpstr>《2024來自天堂的聲音》專輯  詞、曲：吳思婷   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52</cp:revision>
  <dcterms:created xsi:type="dcterms:W3CDTF">2025-08-29T20:03:00Z</dcterms:created>
  <dcterms:modified xsi:type="dcterms:W3CDTF">2025-09-02T03:11:36Z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