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0" r:id="rId6"/>
    <p:sldId id="303" r:id="rId7"/>
  </p:sldIdLst>
  <p:sldSz cx="9144000" cy="6858000" type="screen4x3"/>
  <p:notesSz cx="6858000" cy="9144000"/>
  <p:custDataLst>
    <p:tags r:id="rId11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0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viewProps" Target="viewProps.xml"/><Relationship Id="rId8" Type="http://schemas.openxmlformats.org/officeDocument/2006/relationships/presProps" Target="presProps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1" Type="http://schemas.openxmlformats.org/officeDocument/2006/relationships/tags" Target="tags/tag6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716655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活着为要荣耀祢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》专辑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词</a:t>
            </a:r>
            <a:r>
              <a:rPr lang="zh-CN" sz="27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周岩</a:t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仰望</a:t>
            </a:r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仰望</a:t>
            </a:r>
            <a:r>
              <a:rPr lang="zh-CN" altLang="en-US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每当我仰望祢的十架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每当我遇见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泪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如雨下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如今我不再是一个人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有祢常陪在我身旁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小羊诗歌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仰望祢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当漆黑的夜我仰望星空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向左走向右走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哪里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才是出口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直到我遇見祢温柔的手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泪水湿润了眼眸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诗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仰望祢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我曾以为会永远失去爱的勇气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蒙在眼睛的尘埃祢慢慢擦去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我曾经陷入无边黑暗无法自拔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是祢将我搀拉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诗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仰望祢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我曾以为会永远失去爱的勇气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蒙在眼睛的尘埃祢慢慢擦去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祢救我脱离无边黑暗无法自拔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是祢将我搀拉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282</Words>
  <Application>WPS 演示</Application>
  <PresentationFormat/>
  <Paragraphs>73</Paragraphs>
  <Slides>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16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《活着为要荣耀祢》专辑  词、曲：周岩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29</cp:revision>
  <dcterms:created xsi:type="dcterms:W3CDTF">2023-04-13T07:18:00Z</dcterms:created>
  <dcterms:modified xsi:type="dcterms:W3CDTF">2024-12-12T03:52:48Z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