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299" r:id="rId5"/>
    <p:sldId id="300" r:id="rId6"/>
    <p:sldId id="304" r:id="rId7"/>
  </p:sldIdLst>
  <p:sldSz cx="9144000" cy="6858000" type="screen4x3"/>
  <p:notesSz cx="6858000" cy="9144000"/>
  <p:custDataLst>
    <p:tags r:id="rId11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viewProps" Target="viewProps.xml"/><Relationship Id="rId8" Type="http://schemas.openxmlformats.org/officeDocument/2006/relationships/presProps" Target="presProps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1" Type="http://schemas.openxmlformats.org/officeDocument/2006/relationships/tags" Target="tags/tag6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716655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活着为要荣耀祢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》专辑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词</a:t>
            </a:r>
            <a:r>
              <a:rPr lang="zh-CN" sz="2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蓝宝石</a:t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最爱的地方</a:t>
            </a:r>
            <a:endParaRPr lang="zh-CN" altLang="en-US" sz="10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922770" y="6412865"/>
            <a:ext cx="22421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最爱的地方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雨痕的玻璃窗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想起过去的伤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滴答滴答虚空的惆怅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应许从没改变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但似乎被遗忘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忧愁为它涂满黑色框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287770" y="6412865"/>
            <a:ext cx="28771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最爱的地方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祢开启我双眼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看见新的异象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恩雨唤醒热情的盼望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呼召就在前方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我心不再彷徨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回到起初最爱的地方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695440" y="6412865"/>
            <a:ext cx="246951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最爱的地方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我要展开赞美的翅膀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不管前面风雨有多狂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祢如鹰帶我一起飞翔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感恩挫折就能变刚强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6731000" y="6412865"/>
            <a:ext cx="24339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最爱的地方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我要展开赞美的翅膀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尽管黑夜有时很漫长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祢如鹰帶我一起飞翔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丰盛生命是我的奖赏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288</Words>
  <Application>WPS 演示</Application>
  <PresentationFormat/>
  <Paragraphs>73</Paragraphs>
  <Slides>5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16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《活着为要荣耀祢》专辑  词、曲：蓝宝石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30</cp:revision>
  <dcterms:created xsi:type="dcterms:W3CDTF">2023-04-13T07:18:00Z</dcterms:created>
  <dcterms:modified xsi:type="dcterms:W3CDTF">2024-12-12T04:32:01Z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